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av" ContentType="audio/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5"/>
  </p:notesMasterIdLst>
  <p:sldIdLst>
    <p:sldId id="256" r:id="rId5"/>
    <p:sldId id="257" r:id="rId6"/>
    <p:sldId id="258" r:id="rId7"/>
    <p:sldId id="288" r:id="rId8"/>
    <p:sldId id="283" r:id="rId9"/>
    <p:sldId id="313" r:id="rId10"/>
    <p:sldId id="284" r:id="rId11"/>
    <p:sldId id="285" r:id="rId12"/>
    <p:sldId id="286" r:id="rId13"/>
    <p:sldId id="287" r:id="rId14"/>
    <p:sldId id="289" r:id="rId15"/>
    <p:sldId id="300" r:id="rId16"/>
    <p:sldId id="301" r:id="rId17"/>
    <p:sldId id="297" r:id="rId18"/>
    <p:sldId id="314" r:id="rId19"/>
    <p:sldId id="291" r:id="rId20"/>
    <p:sldId id="264" r:id="rId21"/>
    <p:sldId id="292" r:id="rId22"/>
    <p:sldId id="293" r:id="rId23"/>
    <p:sldId id="265" r:id="rId24"/>
    <p:sldId id="294" r:id="rId25"/>
    <p:sldId id="295" r:id="rId26"/>
    <p:sldId id="296" r:id="rId27"/>
    <p:sldId id="270" r:id="rId28"/>
    <p:sldId id="298" r:id="rId29"/>
    <p:sldId id="299" r:id="rId30"/>
    <p:sldId id="302" r:id="rId31"/>
    <p:sldId id="303" r:id="rId32"/>
    <p:sldId id="304" r:id="rId33"/>
    <p:sldId id="305" r:id="rId34"/>
    <p:sldId id="306" r:id="rId35"/>
    <p:sldId id="307" r:id="rId36"/>
    <p:sldId id="308" r:id="rId37"/>
    <p:sldId id="309" r:id="rId38"/>
    <p:sldId id="310" r:id="rId39"/>
    <p:sldId id="311" r:id="rId40"/>
    <p:sldId id="312" r:id="rId41"/>
    <p:sldId id="271" r:id="rId42"/>
    <p:sldId id="279" r:id="rId43"/>
    <p:sldId id="26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EEAD"/>
    <a:srgbClr val="A7FDFF"/>
    <a:srgbClr val="C3DBB9"/>
    <a:srgbClr val="A4F0D1"/>
    <a:srgbClr val="B1E3D0"/>
    <a:srgbClr val="000000"/>
    <a:srgbClr val="70AD47"/>
    <a:srgbClr val="FFD347"/>
    <a:srgbClr val="15142A"/>
    <a:srgbClr val="FAED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5" autoAdjust="0"/>
    <p:restoredTop sz="84946" autoAdjust="0"/>
  </p:normalViewPr>
  <p:slideViewPr>
    <p:cSldViewPr snapToGrid="0">
      <p:cViewPr varScale="1">
        <p:scale>
          <a:sx n="62" d="100"/>
          <a:sy n="62" d="100"/>
        </p:scale>
        <p:origin x="652"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pPr/>
              <a:t>9/18/2023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pPr/>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pPr/>
              <a:t>1</a:t>
            </a:fld>
            <a:endParaRPr lang="en-US"/>
          </a:p>
        </p:txBody>
      </p:sp>
    </p:spTree>
    <p:extLst>
      <p:ext uri="{BB962C8B-B14F-4D97-AF65-F5344CB8AC3E}">
        <p14:creationId xmlns:p14="http://schemas.microsoft.com/office/powerpoint/2010/main" val="4267061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pPr/>
              <a:t>14</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pPr/>
              <a:t>15</a:t>
            </a:fld>
            <a:endParaRPr lang="en-US"/>
          </a:p>
        </p:txBody>
      </p:sp>
    </p:spTree>
    <p:extLst>
      <p:ext uri="{BB962C8B-B14F-4D97-AF65-F5344CB8AC3E}">
        <p14:creationId xmlns:p14="http://schemas.microsoft.com/office/powerpoint/2010/main" val="2115884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53816F-A1CF-4485-B308-1B9F14B36EA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50007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3E0F19D5-67B9-71B3-1A8B-8A9F2B8198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3B990977-5A8A-60FB-9180-E6CA9931FF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a16="http://schemas.microsoft.com/office/drawing/2014/main" id="{F2DE4441-528B-8D35-BA6C-FC9275295DD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CEDECEA-4CAA-4070-9A6E-4891345303BD}"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F75C9A34-A7E3-F554-E043-25E9E1C48D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C7DECF48-DCCB-43A6-FF59-CD363A18D4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1508" name="Slide Number Placeholder 3">
            <a:extLst>
              <a:ext uri="{FF2B5EF4-FFF2-40B4-BE49-F238E27FC236}">
                <a16:creationId xmlns:a16="http://schemas.microsoft.com/office/drawing/2014/main" id="{755EE586-B120-C9A1-1FF7-2385B2AC605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D132660-154B-4B41-BBA8-4D47727765F8}"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DA3C757-0825-CA5F-FEEA-DFEB358384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2E9EDFD7-B075-3C8C-8ABB-839A0B22F1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
        <p:nvSpPr>
          <p:cNvPr id="4" name="Slide Number Placeholder 3">
            <a:extLst>
              <a:ext uri="{FF2B5EF4-FFF2-40B4-BE49-F238E27FC236}">
                <a16:creationId xmlns:a16="http://schemas.microsoft.com/office/drawing/2014/main" id="{EEB3CFFB-6541-648A-E8B8-14A4664DAB7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1E6FE6F-0A57-48D2-9A23-30F0E608E7E8}"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AE93CB6A-4FA0-C52A-69A9-E1BE7B423B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BB1A065-82E5-B37F-CA8E-DEE6D31F4E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id="{29F62877-2703-D6EC-DF76-EB869826B84B}"/>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DDC8C18-7067-4AE2-B733-A796BE2EDE6A}"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C96ADC95-DE64-4A48-F664-B96781DB35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0E893066-03CB-2329-21ED-33167D5692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3556" name="Slide Number Placeholder 3">
            <a:extLst>
              <a:ext uri="{FF2B5EF4-FFF2-40B4-BE49-F238E27FC236}">
                <a16:creationId xmlns:a16="http://schemas.microsoft.com/office/drawing/2014/main" id="{E3410405-A16A-EABA-9F48-15B58B9BB8FD}"/>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DF1671-580B-4F78-93C4-74582E7369FC}"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pPr/>
              <a:t>9/18/2023</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960CB509-E79B-4BBC-BC49-FCD76C1E6188}"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026159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pPr/>
              <a:t>9/18/2023</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pPr/>
              <a:t>9/18/2023</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pPr/>
              <a:t>9/18/2023</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pPr/>
              <a:t>9/18/2023</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pPr/>
              <a:t>9/18/2023</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pPr/>
              <a:t>9/18/2023</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pPr/>
              <a:t>9/18/2023</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pPr/>
              <a:t>9/18/2023</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pPr/>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pPr/>
              <a:t>9/18/2023</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pPr/>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28.wmf"/><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5.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1.wmf"/><Relationship Id="rId2" Type="http://schemas.openxmlformats.org/officeDocument/2006/relationships/oleObject" Target="../embeddings/oleObject19.bin"/><Relationship Id="rId1" Type="http://schemas.openxmlformats.org/officeDocument/2006/relationships/slideLayout" Target="../slideLayouts/slideLayout2.xml"/><Relationship Id="rId6" Type="http://schemas.openxmlformats.org/officeDocument/2006/relationships/oleObject" Target="../embeddings/oleObject21.bin"/><Relationship Id="rId5" Type="http://schemas.openxmlformats.org/officeDocument/2006/relationships/image" Target="../media/image30.wmf"/><Relationship Id="rId4" Type="http://schemas.openxmlformats.org/officeDocument/2006/relationships/oleObject" Target="../embeddings/oleObject20.bin"/></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2.wmf"/><Relationship Id="rId7" Type="http://schemas.openxmlformats.org/officeDocument/2006/relationships/image" Target="../media/image34.wmf"/><Relationship Id="rId2" Type="http://schemas.openxmlformats.org/officeDocument/2006/relationships/oleObject" Target="../embeddings/oleObject22.bin"/><Relationship Id="rId1" Type="http://schemas.openxmlformats.org/officeDocument/2006/relationships/slideLayout" Target="../slideLayouts/slideLayout2.xml"/><Relationship Id="rId6" Type="http://schemas.openxmlformats.org/officeDocument/2006/relationships/oleObject" Target="../embeddings/oleObject24.bin"/><Relationship Id="rId5" Type="http://schemas.openxmlformats.org/officeDocument/2006/relationships/image" Target="../media/image33.wmf"/><Relationship Id="rId4" Type="http://schemas.openxmlformats.org/officeDocument/2006/relationships/oleObject" Target="../embeddings/oleObject23.bin"/></Relationships>
</file>

<file path=ppt/slides/_rels/slide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7.svg"/><Relationship Id="rId5" Type="http://schemas.openxmlformats.org/officeDocument/2006/relationships/image" Target="../media/image4.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46.wmf"/><Relationship Id="rId3" Type="http://schemas.openxmlformats.org/officeDocument/2006/relationships/image" Target="../media/image41.wmf"/><Relationship Id="rId7" Type="http://schemas.openxmlformats.org/officeDocument/2006/relationships/image" Target="../media/image43.wmf"/><Relationship Id="rId12" Type="http://schemas.openxmlformats.org/officeDocument/2006/relationships/oleObject" Target="../embeddings/oleObject30.bin"/><Relationship Id="rId17" Type="http://schemas.openxmlformats.org/officeDocument/2006/relationships/image" Target="../media/image48.wmf"/><Relationship Id="rId2" Type="http://schemas.openxmlformats.org/officeDocument/2006/relationships/oleObject" Target="../embeddings/oleObject25.bin"/><Relationship Id="rId16" Type="http://schemas.openxmlformats.org/officeDocument/2006/relationships/oleObject" Target="../embeddings/oleObject32.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45.wmf"/><Relationship Id="rId5" Type="http://schemas.openxmlformats.org/officeDocument/2006/relationships/image" Target="../media/image42.wmf"/><Relationship Id="rId15" Type="http://schemas.openxmlformats.org/officeDocument/2006/relationships/image" Target="../media/image47.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44.wmf"/><Relationship Id="rId14" Type="http://schemas.openxmlformats.org/officeDocument/2006/relationships/oleObject" Target="../embeddings/oleObject31.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4.xml"/><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audio" Target="file:///D:\GIAO%20AN%202019\T&#432;%20li&#7879;u%20sinh%206\bai%2029%20cac%20loai%20hoa\a-DuongLenDinhOlympia-TopCa_rr3t(00h00m00s-00h02m02s).mp3" TargetMode="External"/><Relationship Id="rId6" Type="http://schemas.openxmlformats.org/officeDocument/2006/relationships/image" Target="../media/image49.png"/><Relationship Id="rId5" Type="http://schemas.openxmlformats.org/officeDocument/2006/relationships/audio" Target="../media/audio2.wav"/><Relationship Id="rId4" Type="http://schemas.openxmlformats.org/officeDocument/2006/relationships/audio" Target="../media/audio1.wav"/><Relationship Id="rId9" Type="http://schemas.openxmlformats.org/officeDocument/2006/relationships/image" Target="../media/image5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image" Target="../media/image53.wmf"/><Relationship Id="rId7" Type="http://schemas.openxmlformats.org/officeDocument/2006/relationships/image" Target="../media/image55.wmf"/><Relationship Id="rId12" Type="http://schemas.openxmlformats.org/officeDocument/2006/relationships/image" Target="../media/image52.png"/><Relationship Id="rId2" Type="http://schemas.openxmlformats.org/officeDocument/2006/relationships/oleObject" Target="../embeddings/oleObject34.bin"/><Relationship Id="rId1" Type="http://schemas.openxmlformats.org/officeDocument/2006/relationships/slideLayout" Target="../slideLayouts/slideLayout2.xml"/><Relationship Id="rId6" Type="http://schemas.openxmlformats.org/officeDocument/2006/relationships/oleObject" Target="../embeddings/oleObject36.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38.bin"/><Relationship Id="rId4" Type="http://schemas.openxmlformats.org/officeDocument/2006/relationships/oleObject" Target="../embeddings/oleObject35.bin"/><Relationship Id="rId9" Type="http://schemas.openxmlformats.org/officeDocument/2006/relationships/image" Target="../media/image56.wmf"/></Relationships>
</file>

<file path=ppt/slides/_rels/slide2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61.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0.wmf"/><Relationship Id="rId5" Type="http://schemas.openxmlformats.org/officeDocument/2006/relationships/oleObject" Target="../embeddings/oleObject40.bin"/><Relationship Id="rId4" Type="http://schemas.openxmlformats.org/officeDocument/2006/relationships/image" Target="../media/image5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image" Target="../media/image67.wmf"/><Relationship Id="rId18" Type="http://schemas.openxmlformats.org/officeDocument/2006/relationships/oleObject" Target="../embeddings/oleObject50.bin"/><Relationship Id="rId26" Type="http://schemas.openxmlformats.org/officeDocument/2006/relationships/oleObject" Target="../embeddings/oleObject54.bin"/><Relationship Id="rId3" Type="http://schemas.openxmlformats.org/officeDocument/2006/relationships/image" Target="../media/image62.wmf"/><Relationship Id="rId21" Type="http://schemas.openxmlformats.org/officeDocument/2006/relationships/image" Target="../media/image71.wmf"/><Relationship Id="rId7" Type="http://schemas.openxmlformats.org/officeDocument/2006/relationships/image" Target="../media/image64.wmf"/><Relationship Id="rId12" Type="http://schemas.openxmlformats.org/officeDocument/2006/relationships/oleObject" Target="../embeddings/oleObject47.bin"/><Relationship Id="rId17" Type="http://schemas.openxmlformats.org/officeDocument/2006/relationships/image" Target="../media/image69.wmf"/><Relationship Id="rId25" Type="http://schemas.openxmlformats.org/officeDocument/2006/relationships/image" Target="../media/image73.wmf"/><Relationship Id="rId2" Type="http://schemas.openxmlformats.org/officeDocument/2006/relationships/oleObject" Target="../embeddings/oleObject42.bin"/><Relationship Id="rId16" Type="http://schemas.openxmlformats.org/officeDocument/2006/relationships/oleObject" Target="../embeddings/oleObject49.bin"/><Relationship Id="rId20" Type="http://schemas.openxmlformats.org/officeDocument/2006/relationships/oleObject" Target="../embeddings/oleObject51.bin"/><Relationship Id="rId29" Type="http://schemas.openxmlformats.org/officeDocument/2006/relationships/image" Target="../media/image75.wmf"/><Relationship Id="rId1" Type="http://schemas.openxmlformats.org/officeDocument/2006/relationships/slideLayout" Target="../slideLayouts/slideLayout2.xml"/><Relationship Id="rId6" Type="http://schemas.openxmlformats.org/officeDocument/2006/relationships/oleObject" Target="../embeddings/oleObject44.bin"/><Relationship Id="rId11" Type="http://schemas.openxmlformats.org/officeDocument/2006/relationships/image" Target="../media/image66.wmf"/><Relationship Id="rId24" Type="http://schemas.openxmlformats.org/officeDocument/2006/relationships/oleObject" Target="../embeddings/oleObject53.bin"/><Relationship Id="rId5" Type="http://schemas.openxmlformats.org/officeDocument/2006/relationships/image" Target="../media/image63.wmf"/><Relationship Id="rId15" Type="http://schemas.openxmlformats.org/officeDocument/2006/relationships/image" Target="../media/image68.wmf"/><Relationship Id="rId23" Type="http://schemas.openxmlformats.org/officeDocument/2006/relationships/image" Target="../media/image72.wmf"/><Relationship Id="rId28" Type="http://schemas.openxmlformats.org/officeDocument/2006/relationships/oleObject" Target="../embeddings/oleObject55.bin"/><Relationship Id="rId10" Type="http://schemas.openxmlformats.org/officeDocument/2006/relationships/oleObject" Target="../embeddings/oleObject46.bin"/><Relationship Id="rId19" Type="http://schemas.openxmlformats.org/officeDocument/2006/relationships/image" Target="../media/image70.wmf"/><Relationship Id="rId4" Type="http://schemas.openxmlformats.org/officeDocument/2006/relationships/oleObject" Target="../embeddings/oleObject43.bin"/><Relationship Id="rId9" Type="http://schemas.openxmlformats.org/officeDocument/2006/relationships/image" Target="../media/image65.wmf"/><Relationship Id="rId14" Type="http://schemas.openxmlformats.org/officeDocument/2006/relationships/oleObject" Target="../embeddings/oleObject48.bin"/><Relationship Id="rId22" Type="http://schemas.openxmlformats.org/officeDocument/2006/relationships/oleObject" Target="../embeddings/oleObject52.bin"/><Relationship Id="rId27" Type="http://schemas.openxmlformats.org/officeDocument/2006/relationships/image" Target="../media/image74.wmf"/><Relationship Id="rId30"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oleObject" Target="../embeddings/oleObject56.bin"/><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oleObject" Target="../embeddings/oleObject57.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79.wmf"/><Relationship Id="rId12" Type="http://schemas.openxmlformats.org/officeDocument/2006/relationships/oleObject" Target="../embeddings/oleObject63.bin"/><Relationship Id="rId2" Type="http://schemas.openxmlformats.org/officeDocument/2006/relationships/oleObject" Target="../embeddings/oleObject58.bin"/><Relationship Id="rId1" Type="http://schemas.openxmlformats.org/officeDocument/2006/relationships/slideLayout" Target="../slideLayouts/slideLayout2.xml"/><Relationship Id="rId6" Type="http://schemas.openxmlformats.org/officeDocument/2006/relationships/oleObject" Target="../embeddings/oleObject60.bin"/><Relationship Id="rId11" Type="http://schemas.openxmlformats.org/officeDocument/2006/relationships/image" Target="../media/image81.wmf"/><Relationship Id="rId5" Type="http://schemas.openxmlformats.org/officeDocument/2006/relationships/image" Target="../media/image78.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80.wmf"/></Relationships>
</file>

<file path=ppt/slides/_rels/slide3.xml.rels><?xml version="1.0" encoding="UTF-8" standalone="yes"?>
<Relationships xmlns="http://schemas.openxmlformats.org/package/2006/relationships"><Relationship Id="rId8" Type="http://schemas.openxmlformats.org/officeDocument/2006/relationships/image" Target="../media/image11.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 Id="rId14" Type="http://schemas.openxmlformats.org/officeDocument/2006/relationships/image" Target="../media/image14.wmf"/></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image" Target="../media/image88.wmf"/><Relationship Id="rId3" Type="http://schemas.openxmlformats.org/officeDocument/2006/relationships/image" Target="../media/image83.wmf"/><Relationship Id="rId7" Type="http://schemas.openxmlformats.org/officeDocument/2006/relationships/image" Target="../media/image85.wmf"/><Relationship Id="rId12" Type="http://schemas.openxmlformats.org/officeDocument/2006/relationships/oleObject" Target="../embeddings/oleObject69.bin"/><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11" Type="http://schemas.openxmlformats.org/officeDocument/2006/relationships/image" Target="../media/image87.wmf"/><Relationship Id="rId5" Type="http://schemas.openxmlformats.org/officeDocument/2006/relationships/image" Target="../media/image84.wmf"/><Relationship Id="rId10" Type="http://schemas.openxmlformats.org/officeDocument/2006/relationships/oleObject" Target="../embeddings/oleObject68.bin"/><Relationship Id="rId4" Type="http://schemas.openxmlformats.org/officeDocument/2006/relationships/oleObject" Target="../embeddings/oleObject65.bin"/><Relationship Id="rId9" Type="http://schemas.openxmlformats.org/officeDocument/2006/relationships/image" Target="../media/image86.wmf"/><Relationship Id="rId14"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94.wmf"/><Relationship Id="rId3" Type="http://schemas.openxmlformats.org/officeDocument/2006/relationships/image" Target="../media/image89.wmf"/><Relationship Id="rId7" Type="http://schemas.openxmlformats.org/officeDocument/2006/relationships/image" Target="../media/image91.wmf"/><Relationship Id="rId12" Type="http://schemas.openxmlformats.org/officeDocument/2006/relationships/oleObject" Target="../embeddings/oleObject75.bin"/><Relationship Id="rId2" Type="http://schemas.openxmlformats.org/officeDocument/2006/relationships/oleObject" Target="../embeddings/oleObject70.bin"/><Relationship Id="rId16"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oleObject" Target="../embeddings/oleObject72.bin"/><Relationship Id="rId11" Type="http://schemas.openxmlformats.org/officeDocument/2006/relationships/image" Target="../media/image93.wmf"/><Relationship Id="rId5" Type="http://schemas.openxmlformats.org/officeDocument/2006/relationships/image" Target="../media/image90.wmf"/><Relationship Id="rId15" Type="http://schemas.openxmlformats.org/officeDocument/2006/relationships/image" Target="../media/image95.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92.wmf"/><Relationship Id="rId14" Type="http://schemas.openxmlformats.org/officeDocument/2006/relationships/oleObject" Target="../embeddings/oleObject76.bin"/></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00.png"/><Relationship Id="rId3" Type="http://schemas.openxmlformats.org/officeDocument/2006/relationships/image" Target="../media/image96.png"/><Relationship Id="rId7" Type="http://schemas.openxmlformats.org/officeDocument/2006/relationships/slide" Target="slide31.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jpeg"/></Relationships>
</file>

<file path=ppt/slides/_rels/slide34.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1.png"/><Relationship Id="rId7" Type="http://schemas.openxmlformats.org/officeDocument/2006/relationships/image" Target="../media/image104.jpe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98.png"/><Relationship Id="rId11" Type="http://schemas.openxmlformats.org/officeDocument/2006/relationships/image" Target="../media/image107.png"/><Relationship Id="rId5" Type="http://schemas.openxmlformats.org/officeDocument/2006/relationships/image" Target="../media/image103.png"/><Relationship Id="rId10" Type="http://schemas.openxmlformats.org/officeDocument/2006/relationships/image" Target="../media/image106.png"/><Relationship Id="rId4" Type="http://schemas.openxmlformats.org/officeDocument/2006/relationships/image" Target="../media/image102.png"/><Relationship Id="rId9" Type="http://schemas.openxmlformats.org/officeDocument/2006/relationships/image" Target="../media/image96.png"/></Relationships>
</file>

<file path=ppt/slides/_rels/slide35.xml.rels><?xml version="1.0" encoding="UTF-8" standalone="yes"?>
<Relationships xmlns="http://schemas.openxmlformats.org/package/2006/relationships"><Relationship Id="rId8" Type="http://schemas.openxmlformats.org/officeDocument/2006/relationships/image" Target="../media/image104.jpeg"/><Relationship Id="rId3" Type="http://schemas.openxmlformats.org/officeDocument/2006/relationships/image" Target="../media/image108.jpeg"/><Relationship Id="rId7" Type="http://schemas.openxmlformats.org/officeDocument/2006/relationships/image" Target="../media/image98.png"/><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110.png"/><Relationship Id="rId11" Type="http://schemas.openxmlformats.org/officeDocument/2006/relationships/image" Target="../media/image107.png"/><Relationship Id="rId5" Type="http://schemas.openxmlformats.org/officeDocument/2006/relationships/image" Target="../media/image109.png"/><Relationship Id="rId10"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96.png"/></Relationships>
</file>

<file path=ppt/slides/_rels/slide36.xml.rels><?xml version="1.0" encoding="UTF-8" standalone="yes"?>
<Relationships xmlns="http://schemas.openxmlformats.org/package/2006/relationships"><Relationship Id="rId8" Type="http://schemas.openxmlformats.org/officeDocument/2006/relationships/image" Target="../media/image116.jpeg"/><Relationship Id="rId3" Type="http://schemas.openxmlformats.org/officeDocument/2006/relationships/image" Target="../media/image112.jpeg"/><Relationship Id="rId7" Type="http://schemas.openxmlformats.org/officeDocument/2006/relationships/image" Target="../media/image115.jpeg"/><Relationship Id="rId2" Type="http://schemas.openxmlformats.org/officeDocument/2006/relationships/image" Target="../media/image111.jpeg"/><Relationship Id="rId1" Type="http://schemas.openxmlformats.org/officeDocument/2006/relationships/slideLayout" Target="../slideLayouts/slideLayout2.xml"/><Relationship Id="rId6" Type="http://schemas.openxmlformats.org/officeDocument/2006/relationships/image" Target="../media/image114.jpeg"/><Relationship Id="rId5" Type="http://schemas.openxmlformats.org/officeDocument/2006/relationships/hyperlink" Target="http://images.google.com.vn/imgres?imgurl=http://www.hanoifishing.com/fishing/multidata/1596061718817920ca_chep.jpg&amp;imgrefurl=http://www.hanoifishing.com/forum/showthread.php%3Ft%3D2223&amp;usg=__ISXxec9-HLfM4q_OaGWD9kkpiaE=&amp;h=360&amp;w=480&amp;sz=44&amp;hl=vi&amp;start=7&amp;tbnid=ZHCIYyJazNkDkM:&amp;tbnh=97&amp;tbnw=129&amp;prev=/images%3Fq%3DCA%26gbv%3D2%26ndsp%3D18%26hl%3Dvi%26sa%3DN" TargetMode="External"/><Relationship Id="rId4" Type="http://schemas.openxmlformats.org/officeDocument/2006/relationships/image" Target="../media/image113.jpeg"/></Relationships>
</file>

<file path=ppt/slides/_rels/slide37.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120.jpeg"/><Relationship Id="rId5" Type="http://schemas.openxmlformats.org/officeDocument/2006/relationships/image" Target="../media/image119.jpeg"/><Relationship Id="rId4" Type="http://schemas.openxmlformats.org/officeDocument/2006/relationships/image" Target="../media/image118.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oleObject" Target="../embeddings/oleObject12.bin"/><Relationship Id="rId3" Type="http://schemas.openxmlformats.org/officeDocument/2006/relationships/image" Target="../media/image15.wmf"/><Relationship Id="rId7" Type="http://schemas.openxmlformats.org/officeDocument/2006/relationships/image" Target="../media/image17.wmf"/><Relationship Id="rId12" Type="http://schemas.openxmlformats.org/officeDocument/2006/relationships/image" Target="../media/image20.wmf"/><Relationship Id="rId2" Type="http://schemas.openxmlformats.org/officeDocument/2006/relationships/oleObject" Target="../embeddings/oleObject7.bin"/><Relationship Id="rId1" Type="http://schemas.openxmlformats.org/officeDocument/2006/relationships/slideLayout" Target="../slideLayouts/slideLayout2.xml"/><Relationship Id="rId6" Type="http://schemas.openxmlformats.org/officeDocument/2006/relationships/oleObject" Target="../embeddings/oleObject9.bin"/><Relationship Id="rId11" Type="http://schemas.openxmlformats.org/officeDocument/2006/relationships/oleObject" Target="../embeddings/oleObject11.bin"/><Relationship Id="rId5" Type="http://schemas.openxmlformats.org/officeDocument/2006/relationships/image" Target="../media/image16.wmf"/><Relationship Id="rId10" Type="http://schemas.openxmlformats.org/officeDocument/2006/relationships/image" Target="../media/image19.png"/><Relationship Id="rId4" Type="http://schemas.openxmlformats.org/officeDocument/2006/relationships/oleObject" Target="../embeddings/oleObject8.bin"/><Relationship Id="rId9" Type="http://schemas.openxmlformats.org/officeDocument/2006/relationships/image" Target="../media/image18.wmf"/><Relationship Id="rId14" Type="http://schemas.openxmlformats.org/officeDocument/2006/relationships/image" Target="../media/image21.wmf"/></Relationships>
</file>

<file path=ppt/slides/_rels/slide4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13.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39628" y="2323835"/>
            <a:ext cx="11952372" cy="1417123"/>
          </a:xfrm>
        </p:spPr>
        <p:txBody>
          <a:bodyPr>
            <a:noAutofit/>
          </a:bodyPr>
          <a:lstStyle/>
          <a:p>
            <a:br>
              <a:rPr lang="en-US" sz="5000" b="1" dirty="0">
                <a:solidFill>
                  <a:schemeClr val="accent4">
                    <a:lumMod val="60000"/>
                    <a:lumOff val="40000"/>
                  </a:schemeClr>
                </a:solidFill>
                <a:latin typeface="+mn-lt"/>
                <a:cs typeface="Times New Roman" panose="02020603050405020304" pitchFamily="18" charset="0"/>
              </a:rPr>
            </a:br>
            <a:r>
              <a:rPr lang="nl-NL" sz="5400" b="1" dirty="0">
                <a:solidFill>
                  <a:schemeClr val="accent4">
                    <a:lumMod val="60000"/>
                    <a:lumOff val="40000"/>
                  </a:schemeClr>
                </a:solidFill>
                <a:latin typeface="+mn-lt"/>
              </a:rPr>
              <a:t>TẬP HỢP CÁC SỐ TỰ NHIÊN</a:t>
            </a:r>
            <a:endParaRPr lang="en-US" sz="5000" b="1" dirty="0">
              <a:solidFill>
                <a:schemeClr val="accent4">
                  <a:lumMod val="60000"/>
                  <a:lumOff val="40000"/>
                </a:schemeClr>
              </a:solidFill>
              <a:latin typeface="+mn-lt"/>
              <a:cs typeface="Times New Roman" panose="02020603050405020304" pitchFamily="18" charset="0"/>
            </a:endParaRP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638550" y="405836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580239" y="4398254"/>
            <a:ext cx="9144000" cy="1655762"/>
          </a:xfrm>
        </p:spPr>
        <p:txBody>
          <a:bodyPr>
            <a:normAutofit/>
          </a:bodyPr>
          <a:lstStyle/>
          <a:p>
            <a:r>
              <a:rPr lang="en-US" sz="2800" dirty="0" err="1">
                <a:solidFill>
                  <a:schemeClr val="bg1"/>
                </a:solidFill>
                <a:ea typeface="Tahoma" panose="020B0604030504040204" pitchFamily="34" charset="0"/>
                <a:cs typeface="Times New Roman" panose="02020603050405020304" pitchFamily="18" charset="0"/>
              </a:rPr>
              <a:t>Giáo</a:t>
            </a:r>
            <a:r>
              <a:rPr lang="en-US" sz="2800" dirty="0">
                <a:solidFill>
                  <a:schemeClr val="bg1"/>
                </a:solidFill>
                <a:ea typeface="Tahoma" panose="020B0604030504040204" pitchFamily="34" charset="0"/>
                <a:cs typeface="Times New Roman" panose="02020603050405020304" pitchFamily="18" charset="0"/>
              </a:rPr>
              <a:t> </a:t>
            </a:r>
            <a:r>
              <a:rPr lang="vi-VN" sz="2800" dirty="0">
                <a:solidFill>
                  <a:schemeClr val="bg1"/>
                </a:solidFill>
                <a:ea typeface="Tahoma" panose="020B0604030504040204" pitchFamily="34" charset="0"/>
                <a:cs typeface="Times New Roman" panose="02020603050405020304" pitchFamily="18" charset="0"/>
              </a:rPr>
              <a:t>viên: Phạm Vũ Lan Trang</a:t>
            </a:r>
            <a:endParaRPr lang="en-US" sz="2800" dirty="0">
              <a:solidFill>
                <a:schemeClr val="bg1"/>
              </a:solidFill>
              <a:ea typeface="Tahoma" panose="020B0604030504040204" pitchFamily="34" charset="0"/>
              <a:cs typeface="Times New Roman" panose="02020603050405020304" pitchFamily="18" charset="0"/>
            </a:endParaRP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ea typeface="Tahoma" panose="020B0604030504040204" pitchFamily="34" charset="0"/>
                <a:cs typeface="Times New Roman" panose="02020603050405020304" pitchFamily="18" charset="0"/>
              </a:rPr>
              <a:t>  </a:t>
            </a:r>
            <a:r>
              <a:rPr lang="vi-VN" sz="2800" dirty="0">
                <a:solidFill>
                  <a:schemeClr val="bg1"/>
                </a:solidFill>
                <a:ea typeface="Tahoma" panose="020B0604030504040204" pitchFamily="34" charset="0"/>
                <a:cs typeface="Times New Roman" panose="02020603050405020304" pitchFamily="18" charset="0"/>
              </a:rPr>
              <a:t>UBND QUẬN LONG BIÊN</a:t>
            </a:r>
            <a:endParaRPr lang="en-US" sz="2800" dirty="0">
              <a:solidFill>
                <a:schemeClr val="bg1"/>
              </a:solidFill>
              <a:ea typeface="Tahoma" panose="020B0604030504040204" pitchFamily="34" charset="0"/>
              <a:cs typeface="Times New Roman" panose="02020603050405020304" pitchFamily="18" charset="0"/>
            </a:endParaRPr>
          </a:p>
          <a:p>
            <a:pPr algn="l"/>
            <a:r>
              <a:rPr lang="en-US" sz="2800" dirty="0">
                <a:solidFill>
                  <a:schemeClr val="bg1"/>
                </a:solidFill>
                <a:ea typeface="Tahoma" panose="020B0604030504040204" pitchFamily="34" charset="0"/>
                <a:cs typeface="Times New Roman" panose="02020603050405020304" pitchFamily="18" charset="0"/>
              </a:rPr>
              <a:t>TRƯỜNG THCS</a:t>
            </a:r>
            <a:r>
              <a:rPr lang="vi-VN" sz="2800" dirty="0">
                <a:solidFill>
                  <a:schemeClr val="bg1"/>
                </a:solidFill>
                <a:ea typeface="Tahoma" panose="020B0604030504040204" pitchFamily="34" charset="0"/>
                <a:cs typeface="Times New Roman" panose="02020603050405020304" pitchFamily="18" charset="0"/>
              </a:rPr>
              <a:t> NGUYỄN GIA THIỀU</a:t>
            </a:r>
            <a:endParaRPr lang="en-US" sz="2800" dirty="0">
              <a:solidFill>
                <a:schemeClr val="bg1"/>
              </a:solidFill>
              <a:ea typeface="Tahoma" panose="020B0604030504040204" pitchFamily="34" charset="0"/>
              <a:cs typeface="Times New Roman" panose="02020603050405020304" pitchFamily="18"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2863257" y="1989401"/>
            <a:ext cx="6762750" cy="861774"/>
          </a:xfrm>
          <a:prstGeom prst="rect">
            <a:avLst/>
          </a:prstGeom>
          <a:noFill/>
        </p:spPr>
        <p:txBody>
          <a:bodyPr wrap="square">
            <a:spAutoFit/>
          </a:bodyPr>
          <a:lstStyle/>
          <a:p>
            <a:pPr algn="ctr"/>
            <a:r>
              <a:rPr lang="vi-VN" sz="4800" dirty="0">
                <a:solidFill>
                  <a:schemeClr val="accent4">
                    <a:lumMod val="60000"/>
                    <a:lumOff val="40000"/>
                  </a:schemeClr>
                </a:solidFill>
                <a:latin typeface="Calibri (Body)"/>
              </a:rPr>
              <a:t>Tiết 3 – Bài 2: </a:t>
            </a:r>
            <a:endParaRPr lang="en-US" sz="4800" dirty="0">
              <a:solidFill>
                <a:schemeClr val="accent4">
                  <a:lumMod val="60000"/>
                  <a:lumOff val="40000"/>
                </a:schemeClr>
              </a:solidFill>
              <a:latin typeface="Calibri (Body)"/>
            </a:endParaRPr>
          </a:p>
        </p:txBody>
      </p:sp>
    </p:spTree>
    <p:extLst>
      <p:ext uri="{BB962C8B-B14F-4D97-AF65-F5344CB8AC3E}">
        <p14:creationId xmlns:p14="http://schemas.microsoft.com/office/powerpoint/2010/main" val="2906397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5"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7" name="Rectangle 3"/>
          <p:cNvSpPr>
            <a:spLocks noChangeArrowheads="1"/>
          </p:cNvSpPr>
          <p:nvPr/>
        </p:nvSpPr>
        <p:spPr bwMode="auto">
          <a:xfrm>
            <a:off x="681924" y="821409"/>
            <a:ext cx="9949913" cy="1384995"/>
          </a:xfrm>
          <a:prstGeom prst="rect">
            <a:avLst/>
          </a:prstGeom>
          <a:solidFill>
            <a:srgbClr val="A7FD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sng" strike="noStrike" cap="none" normalizeH="0" baseline="0" dirty="0" err="1">
                <a:ln>
                  <a:noFill/>
                </a:ln>
                <a:solidFill>
                  <a:schemeClr val="tx1"/>
                </a:solidFill>
                <a:effectLst/>
                <a:latin typeface="Arial" pitchFamily="34" charset="0"/>
                <a:ea typeface="Calibri" pitchFamily="34" charset="0"/>
                <a:cs typeface="Arial" pitchFamily="34" charset="0"/>
              </a:rPr>
              <a:t>Luyện</a:t>
            </a:r>
            <a:r>
              <a:rPr kumimoji="0" lang="en-US" sz="2800" b="1" i="0" u="sng"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sng" strike="noStrike" cap="none" normalizeH="0" baseline="0" dirty="0" err="1">
                <a:ln>
                  <a:noFill/>
                </a:ln>
                <a:solidFill>
                  <a:schemeClr val="tx1"/>
                </a:solidFill>
                <a:effectLst/>
                <a:latin typeface="Arial" pitchFamily="34" charset="0"/>
                <a:ea typeface="Calibri" pitchFamily="34" charset="0"/>
                <a:cs typeface="Arial" pitchFamily="34" charset="0"/>
              </a:rPr>
              <a:t>tập</a:t>
            </a:r>
            <a:r>
              <a:rPr kumimoji="0" lang="en-US" sz="2800" b="1" i="0" u="sng" strike="noStrike" cap="none" normalizeH="0" baseline="0" dirty="0">
                <a:ln>
                  <a:noFill/>
                </a:ln>
                <a:solidFill>
                  <a:schemeClr val="tx1"/>
                </a:solidFill>
                <a:effectLst/>
                <a:latin typeface="Arial" pitchFamily="34" charset="0"/>
                <a:ea typeface="Calibri" pitchFamily="34" charset="0"/>
                <a:cs typeface="Arial" pitchFamily="34" charset="0"/>
              </a:rPr>
              <a:t> 4</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Viết</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mỗi</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số</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sau</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thành</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tổng</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theo</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mẫu</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ở </a:t>
            </a:r>
            <a:r>
              <a:rPr lang="en-US" sz="2800" dirty="0" err="1">
                <a:latin typeface="Arial" pitchFamily="34" charset="0"/>
                <a:ea typeface="Calibri" pitchFamily="34" charset="0"/>
                <a:cs typeface="Arial" pitchFamily="34" charset="0"/>
              </a:rPr>
              <a:t>V</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í</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dụ</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3:</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pic>
        <p:nvPicPr>
          <p:cNvPr id="8" name="!!3">
            <a:extLst>
              <a:ext uri="{FF2B5EF4-FFF2-40B4-BE49-F238E27FC236}">
                <a16:creationId xmlns:a16="http://schemas.microsoft.com/office/drawing/2014/main" id="{83F1A94D-48D5-4D73-BDAA-9118478F5E60}"/>
              </a:ext>
            </a:extLst>
          </p:cNvPr>
          <p:cNvPicPr>
            <a:picLocks noChangeAspect="1"/>
          </p:cNvPicPr>
          <p:nvPr/>
        </p:nvPicPr>
        <p:blipFill>
          <a:blip r:embed="rId2"/>
          <a:stretch>
            <a:fillRect/>
          </a:stretch>
        </p:blipFill>
        <p:spPr>
          <a:xfrm>
            <a:off x="0" y="4863368"/>
            <a:ext cx="2216258" cy="1994632"/>
          </a:xfrm>
          <a:prstGeom prst="rect">
            <a:avLst/>
          </a:prstGeom>
        </p:spPr>
      </p:pic>
      <p:graphicFrame>
        <p:nvGraphicFramePr>
          <p:cNvPr id="9" name="Object 8"/>
          <p:cNvGraphicFramePr>
            <a:graphicFrameLocks noChangeAspect="1"/>
          </p:cNvGraphicFramePr>
          <p:nvPr/>
        </p:nvGraphicFramePr>
        <p:xfrm>
          <a:off x="3683000" y="1905000"/>
          <a:ext cx="914400" cy="336550"/>
        </p:xfrm>
        <a:graphic>
          <a:graphicData uri="http://schemas.openxmlformats.org/presentationml/2006/ole">
            <mc:AlternateContent xmlns:mc="http://schemas.openxmlformats.org/markup-compatibility/2006">
              <mc:Choice xmlns:v="urn:schemas-microsoft-com:vml" Requires="v">
                <p:oleObj name="Equation" r:id="rId3" imgW="914400" imgH="336960" progId="Equation.DSMT4">
                  <p:embed/>
                </p:oleObj>
              </mc:Choice>
              <mc:Fallback>
                <p:oleObj name="Equation" r:id="rId3" imgW="914400" imgH="3369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3000" y="19050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781300" y="1558925"/>
          <a:ext cx="3684588" cy="520700"/>
        </p:xfrm>
        <a:graphic>
          <a:graphicData uri="http://schemas.openxmlformats.org/presentationml/2006/ole">
            <mc:AlternateContent xmlns:mc="http://schemas.openxmlformats.org/markup-compatibility/2006">
              <mc:Choice xmlns:v="urn:schemas-microsoft-com:vml" Requires="v">
                <p:oleObj name="Equation" r:id="rId5" imgW="3327120" imgH="469800" progId="Equation.DSMT4">
                  <p:embed/>
                </p:oleObj>
              </mc:Choice>
              <mc:Fallback>
                <p:oleObj name="Equation" r:id="rId5" imgW="3327120" imgH="4698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81300" y="1558925"/>
                        <a:ext cx="3684588" cy="520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6"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5" name="Object 3"/>
          <p:cNvGraphicFramePr>
            <a:graphicFrameLocks noChangeAspect="1"/>
          </p:cNvGraphicFramePr>
          <p:nvPr/>
        </p:nvGraphicFramePr>
        <p:xfrm>
          <a:off x="628651" y="2410768"/>
          <a:ext cx="10034184" cy="704391"/>
        </p:xfrm>
        <a:graphic>
          <a:graphicData uri="http://schemas.openxmlformats.org/presentationml/2006/ole">
            <mc:AlternateContent xmlns:mc="http://schemas.openxmlformats.org/markup-compatibility/2006">
              <mc:Choice xmlns:v="urn:schemas-microsoft-com:vml" Requires="v">
                <p:oleObj name="Equation" r:id="rId7" imgW="5854680" imgH="482400" progId="Equation.DSMT4">
                  <p:embed/>
                </p:oleObj>
              </mc:Choice>
              <mc:Fallback>
                <p:oleObj name="Equation" r:id="rId7" imgW="5854680" imgH="4824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651" y="2410768"/>
                        <a:ext cx="10034184" cy="7043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998"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7" name="Object 5"/>
          <p:cNvGraphicFramePr>
            <a:graphicFrameLocks noChangeAspect="1"/>
          </p:cNvGraphicFramePr>
          <p:nvPr/>
        </p:nvGraphicFramePr>
        <p:xfrm>
          <a:off x="542440" y="3208148"/>
          <a:ext cx="8307091" cy="805914"/>
        </p:xfrm>
        <a:graphic>
          <a:graphicData uri="http://schemas.openxmlformats.org/presentationml/2006/ole">
            <mc:AlternateContent xmlns:mc="http://schemas.openxmlformats.org/markup-compatibility/2006">
              <mc:Choice xmlns:v="urn:schemas-microsoft-com:vml" Requires="v">
                <p:oleObj name="Equation" r:id="rId9" imgW="2298600" imgH="241200" progId="Equation.DSMT4">
                  <p:embed/>
                </p:oleObj>
              </mc:Choice>
              <mc:Fallback>
                <p:oleObj name="Equation" r:id="rId9" imgW="2298600" imgH="2412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2440" y="3208148"/>
                        <a:ext cx="8307091" cy="805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000" name="Rectangle 8"/>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4999" name="Object 7"/>
          <p:cNvGraphicFramePr>
            <a:graphicFrameLocks noChangeAspect="1"/>
          </p:cNvGraphicFramePr>
          <p:nvPr>
            <p:extLst>
              <p:ext uri="{D42A27DB-BD31-4B8C-83A1-F6EECF244321}">
                <p14:modId xmlns:p14="http://schemas.microsoft.com/office/powerpoint/2010/main" val="3325135463"/>
              </p:ext>
            </p:extLst>
          </p:nvPr>
        </p:nvGraphicFramePr>
        <p:xfrm>
          <a:off x="1997424" y="4014062"/>
          <a:ext cx="8634413" cy="1419225"/>
        </p:xfrm>
        <a:graphic>
          <a:graphicData uri="http://schemas.openxmlformats.org/presentationml/2006/ole">
            <mc:AlternateContent xmlns:mc="http://schemas.openxmlformats.org/markup-compatibility/2006">
              <mc:Choice xmlns:v="urn:schemas-microsoft-com:vml" Requires="v">
                <p:oleObj name="Equation" r:id="rId11" imgW="2908080" imgH="482400" progId="Equation.DSMT4">
                  <p:embed/>
                </p:oleObj>
              </mc:Choice>
              <mc:Fallback>
                <p:oleObj name="Equation" r:id="rId11" imgW="2908080" imgH="482400" progId="Equation.DSMT4">
                  <p:embed/>
                  <p:pic>
                    <p:nvPicPr>
                      <p:cNvPr id="0" name="Picture 7"/>
                      <p:cNvPicPr>
                        <a:picLocks noChangeAspect="1" noChangeArrowheads="1"/>
                      </p:cNvPicPr>
                      <p:nvPr/>
                    </p:nvPicPr>
                    <p:blipFill>
                      <a:blip r:embed="rId12"/>
                      <a:srcRect/>
                      <a:stretch>
                        <a:fillRect/>
                      </a:stretch>
                    </p:blipFill>
                    <p:spPr bwMode="auto">
                      <a:xfrm>
                        <a:off x="1997424" y="4014062"/>
                        <a:ext cx="8634413" cy="141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356460" y="5550162"/>
            <a:ext cx="10600840"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Rectangle 1">
            <a:extLst>
              <a:ext uri="{FF2B5EF4-FFF2-40B4-BE49-F238E27FC236}">
                <a16:creationId xmlns:a16="http://schemas.microsoft.com/office/drawing/2014/main" id="{59C69C2D-62B1-150B-F6E5-B53870AFB81E}"/>
              </a:ext>
            </a:extLst>
          </p:cNvPr>
          <p:cNvSpPr/>
          <p:nvPr/>
        </p:nvSpPr>
        <p:spPr>
          <a:xfrm>
            <a:off x="9322420" y="5611136"/>
            <a:ext cx="2049223" cy="1132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4995"/>
                                        </p:tgtEl>
                                        <p:attrNameLst>
                                          <p:attrName>style.visibility</p:attrName>
                                        </p:attrNameLst>
                                      </p:cBhvr>
                                      <p:to>
                                        <p:strVal val="visible"/>
                                      </p:to>
                                    </p:set>
                                    <p:animEffect transition="in" filter="box(in)">
                                      <p:cBhvr>
                                        <p:cTn id="7" dur="500"/>
                                        <p:tgtEl>
                                          <p:spTgt spid="8499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4997"/>
                                        </p:tgtEl>
                                        <p:attrNameLst>
                                          <p:attrName>style.visibility</p:attrName>
                                        </p:attrNameLst>
                                      </p:cBhvr>
                                      <p:to>
                                        <p:strVal val="visible"/>
                                      </p:to>
                                    </p:set>
                                    <p:animEffect transition="in" filter="box(in)">
                                      <p:cBhvr>
                                        <p:cTn id="12" dur="500"/>
                                        <p:tgtEl>
                                          <p:spTgt spid="8499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4999"/>
                                        </p:tgtEl>
                                        <p:attrNameLst>
                                          <p:attrName>style.visibility</p:attrName>
                                        </p:attrNameLst>
                                      </p:cBhvr>
                                      <p:to>
                                        <p:strVal val="visible"/>
                                      </p:to>
                                    </p:set>
                                    <p:animEffect transition="in" filter="box(in)">
                                      <p:cBhvr>
                                        <p:cTn id="17" dur="500"/>
                                        <p:tgtEl>
                                          <p:spTgt spid="849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87045" name="Rectangle 5"/>
          <p:cNvSpPr>
            <a:spLocks noChangeArrowheads="1"/>
          </p:cNvSpPr>
          <p:nvPr/>
        </p:nvSpPr>
        <p:spPr bwMode="auto">
          <a:xfrm>
            <a:off x="1844297" y="594102"/>
            <a:ext cx="7868195" cy="523220"/>
          </a:xfrm>
          <a:prstGeom prst="rect">
            <a:avLst/>
          </a:prstGeom>
          <a:solidFill>
            <a:srgbClr val="FFC0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Cách</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viết</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số</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tự</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nhiên</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theo</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hệ</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thập</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err="1">
                <a:ln>
                  <a:noFill/>
                </a:ln>
                <a:solidFill>
                  <a:schemeClr val="tx1"/>
                </a:solidFill>
                <a:effectLst/>
                <a:latin typeface="Arial" pitchFamily="34" charset="0"/>
                <a:ea typeface="Calibri" pitchFamily="34" charset="0"/>
                <a:cs typeface="Arial" pitchFamily="34" charset="0"/>
              </a:rPr>
              <a:t>phân</a:t>
            </a:r>
            <a:r>
              <a:rPr kumimoji="0" lang="en-US" sz="2800" b="1" i="0" u="none" strike="noStrike" cap="none" normalizeH="0" baseline="0" dirty="0">
                <a:ln>
                  <a:noFill/>
                </a:ln>
                <a:solidFill>
                  <a:schemeClr val="tx1"/>
                </a:solidFill>
                <a:effectLst/>
                <a:latin typeface="Arial" pitchFamily="34" charset="0"/>
                <a:ea typeface="Calibri" pitchFamily="34" charset="0"/>
                <a:cs typeface="Arial" pitchFamily="34"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
        <p:nvSpPr>
          <p:cNvPr id="11" name="TextBox 10"/>
          <p:cNvSpPr txBox="1"/>
          <p:nvPr/>
        </p:nvSpPr>
        <p:spPr>
          <a:xfrm>
            <a:off x="1084881" y="1999280"/>
            <a:ext cx="9856922" cy="954107"/>
          </a:xfrm>
          <a:prstGeom prst="rect">
            <a:avLst/>
          </a:prstGeom>
          <a:solidFill>
            <a:srgbClr val="A6EEAD"/>
          </a:solidFill>
        </p:spPr>
        <p:txBody>
          <a:bodyPr wrap="square" rtlCol="0">
            <a:spAutoFit/>
          </a:bodyPr>
          <a:lstStyle/>
          <a:p>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ba</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p>
        </p:txBody>
      </p:sp>
      <p:graphicFrame>
        <p:nvGraphicFramePr>
          <p:cNvPr id="12" name="Object 11"/>
          <p:cNvGraphicFramePr>
            <a:graphicFrameLocks noChangeAspect="1"/>
          </p:cNvGraphicFramePr>
          <p:nvPr/>
        </p:nvGraphicFramePr>
        <p:xfrm>
          <a:off x="6467529" y="2034385"/>
          <a:ext cx="558800" cy="368300"/>
        </p:xfrm>
        <a:graphic>
          <a:graphicData uri="http://schemas.openxmlformats.org/presentationml/2006/ole">
            <mc:AlternateContent xmlns:mc="http://schemas.openxmlformats.org/markup-compatibility/2006">
              <mc:Choice xmlns:v="urn:schemas-microsoft-com:vml" Requires="v">
                <p:oleObj name="Equation" r:id="rId2" imgW="558720" imgH="368280" progId="Equation.DSMT4">
                  <p:embed/>
                </p:oleObj>
              </mc:Choice>
              <mc:Fallback>
                <p:oleObj name="Equation" r:id="rId2" imgW="558720" imgH="368280" progId="Equation.DSMT4">
                  <p:embed/>
                  <p:pic>
                    <p:nvPicPr>
                      <p:cNvPr id="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529" y="2034385"/>
                        <a:ext cx="5588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nvGraphicFramePr>
        <p:xfrm>
          <a:off x="7175178" y="2083676"/>
          <a:ext cx="1003300" cy="393700"/>
        </p:xfrm>
        <a:graphic>
          <a:graphicData uri="http://schemas.openxmlformats.org/presentationml/2006/ole">
            <mc:AlternateContent xmlns:mc="http://schemas.openxmlformats.org/markup-compatibility/2006">
              <mc:Choice xmlns:v="urn:schemas-microsoft-com:vml" Requires="v">
                <p:oleObj name="Equation" r:id="rId4" imgW="1002960" imgH="393480" progId="Equation.DSMT4">
                  <p:embed/>
                </p:oleObj>
              </mc:Choice>
              <mc:Fallback>
                <p:oleObj name="Equation" r:id="rId4" imgW="1002960" imgH="393480" progId="Equation.DSMT4">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5178" y="2083676"/>
                        <a:ext cx="10033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1053884" y="2975682"/>
            <a:ext cx="9903418" cy="738664"/>
          </a:xfrm>
          <a:prstGeom prst="rect">
            <a:avLst/>
          </a:prstGeom>
          <a:solidFill>
            <a:srgbClr val="A6EEAD"/>
          </a:solidFill>
        </p:spPr>
        <p:txBody>
          <a:bodyPr wrap="square" rtlCol="0">
            <a:spAutoFit/>
          </a:bodyPr>
          <a:lstStyle/>
          <a:p>
            <a:pPr>
              <a:lnSpc>
                <a:spcPct val="150000"/>
              </a:lnSpc>
            </a:pPr>
            <a:r>
              <a:rPr lang="en-US" sz="2800" dirty="0">
                <a:latin typeface="Arial" pitchFamily="34" charset="0"/>
                <a:cs typeface="Arial" pitchFamily="34" charset="0"/>
              </a:rPr>
              <a:t>+ </a:t>
            </a:r>
            <a:r>
              <a:rPr lang="en-US" sz="2800" dirty="0" err="1">
                <a:latin typeface="Arial" pitchFamily="34" charset="0"/>
                <a:cs typeface="Arial" pitchFamily="34" charset="0"/>
              </a:rPr>
              <a:t>Làm</a:t>
            </a:r>
            <a:r>
              <a:rPr lang="en-US" sz="2800" dirty="0">
                <a:latin typeface="Arial" pitchFamily="34" charset="0"/>
                <a:cs typeface="Arial" pitchFamily="34" charset="0"/>
              </a:rPr>
              <a:t> </a:t>
            </a:r>
            <a:r>
              <a:rPr lang="en-US" sz="2800" dirty="0" err="1">
                <a:latin typeface="Arial" pitchFamily="34" charset="0"/>
                <a:cs typeface="Arial" pitchFamily="34" charset="0"/>
              </a:rPr>
              <a:t>tương</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a:t>
            </a:r>
          </a:p>
        </p:txBody>
      </p:sp>
      <p:graphicFrame>
        <p:nvGraphicFramePr>
          <p:cNvPr id="87050" name="Object 10"/>
          <p:cNvGraphicFramePr>
            <a:graphicFrameLocks noChangeAspect="1"/>
          </p:cNvGraphicFramePr>
          <p:nvPr/>
        </p:nvGraphicFramePr>
        <p:xfrm>
          <a:off x="1751760" y="1952787"/>
          <a:ext cx="4013200" cy="618208"/>
        </p:xfrm>
        <a:graphic>
          <a:graphicData uri="http://schemas.openxmlformats.org/presentationml/2006/ole">
            <mc:AlternateContent xmlns:mc="http://schemas.openxmlformats.org/markup-compatibility/2006">
              <mc:Choice xmlns:v="urn:schemas-microsoft-com:vml" Requires="v">
                <p:oleObj name="Equation" r:id="rId6" imgW="1511300" imgH="241300" progId="Equation.DSMT4">
                  <p:embed/>
                </p:oleObj>
              </mc:Choice>
              <mc:Fallback>
                <p:oleObj name="Equation" r:id="rId6" imgW="1511300" imgH="241300" progId="Equation.DSMT4">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1760" y="1952787"/>
                        <a:ext cx="4013200" cy="6182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a:extLst>
              <a:ext uri="{FF2B5EF4-FFF2-40B4-BE49-F238E27FC236}">
                <a16:creationId xmlns:a16="http://schemas.microsoft.com/office/drawing/2014/main" id="{F991D370-98A6-4B89-E8EF-8C88FD32004B}"/>
              </a:ext>
            </a:extLst>
          </p:cNvPr>
          <p:cNvSpPr/>
          <p:nvPr/>
        </p:nvSpPr>
        <p:spPr>
          <a:xfrm>
            <a:off x="9322420" y="5611136"/>
            <a:ext cx="2049223" cy="1132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1598933-F89F-0D32-3AEE-BBF1FA29735B}"/>
              </a:ext>
            </a:extLst>
          </p:cNvPr>
          <p:cNvSpPr txBox="1"/>
          <p:nvPr/>
        </p:nvSpPr>
        <p:spPr>
          <a:xfrm>
            <a:off x="2127642" y="2203504"/>
            <a:ext cx="9174162" cy="954088"/>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u="sng" dirty="0" err="1"/>
              <a:t>Bài</a:t>
            </a:r>
            <a:r>
              <a:rPr lang="en-US" sz="2800" u="sng" dirty="0"/>
              <a:t> 1</a:t>
            </a:r>
            <a:r>
              <a:rPr lang="en-US" sz="2800" dirty="0"/>
              <a:t>.(</a:t>
            </a:r>
            <a:r>
              <a:rPr lang="en-US" sz="2800" dirty="0" err="1"/>
              <a:t>sgk</a:t>
            </a:r>
            <a:r>
              <a:rPr lang="en-US" sz="2800" dirty="0"/>
              <a:t>/ </a:t>
            </a:r>
            <a:r>
              <a:rPr lang="en-US" sz="2800" dirty="0" err="1"/>
              <a:t>tr</a:t>
            </a:r>
            <a:r>
              <a:rPr lang="en-US" sz="2800" dirty="0"/>
              <a:t> 12) </a:t>
            </a:r>
            <a:r>
              <a:rPr lang="en-US" sz="2800" dirty="0" err="1"/>
              <a:t>Xác</a:t>
            </a:r>
            <a:r>
              <a:rPr lang="en-US" sz="2800" dirty="0"/>
              <a:t> </a:t>
            </a:r>
            <a:r>
              <a:rPr lang="en-US" sz="2800" dirty="0" err="1"/>
              <a:t>định</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ở      , </a:t>
            </a:r>
            <a:r>
              <a:rPr lang="en-US" sz="2800" dirty="0" err="1"/>
              <a:t>biết</a:t>
            </a:r>
            <a:r>
              <a:rPr lang="en-US" sz="2800" dirty="0"/>
              <a:t> </a:t>
            </a:r>
            <a:r>
              <a:rPr lang="en-US" sz="2800" i="1" dirty="0"/>
              <a:t>a, b, c </a:t>
            </a:r>
            <a:r>
              <a:rPr lang="en-US" sz="2800" dirty="0" err="1"/>
              <a:t>là</a:t>
            </a:r>
            <a:r>
              <a:rPr lang="en-US" sz="2800" dirty="0"/>
              <a:t> </a:t>
            </a:r>
            <a:r>
              <a:rPr lang="en-US" sz="2800" dirty="0" err="1"/>
              <a:t>các</a:t>
            </a:r>
            <a:r>
              <a:rPr lang="en-US" sz="2800" dirty="0"/>
              <a:t> </a:t>
            </a:r>
            <a:r>
              <a:rPr lang="en-US" sz="2800" dirty="0" err="1"/>
              <a:t>chữ</a:t>
            </a:r>
            <a:r>
              <a:rPr lang="en-US" sz="2800" dirty="0"/>
              <a:t> </a:t>
            </a:r>
            <a:r>
              <a:rPr lang="en-US" sz="2800" dirty="0" err="1"/>
              <a:t>số</a:t>
            </a:r>
            <a:r>
              <a:rPr lang="en-US" sz="2800" dirty="0"/>
              <a:t>,         .</a:t>
            </a:r>
          </a:p>
        </p:txBody>
      </p:sp>
      <p:graphicFrame>
        <p:nvGraphicFramePr>
          <p:cNvPr id="2050" name="Object 2">
            <a:extLst>
              <a:ext uri="{FF2B5EF4-FFF2-40B4-BE49-F238E27FC236}">
                <a16:creationId xmlns:a16="http://schemas.microsoft.com/office/drawing/2014/main" id="{BF549226-E2D0-2693-06A7-EB691877497F}"/>
              </a:ext>
            </a:extLst>
          </p:cNvPr>
          <p:cNvGraphicFramePr>
            <a:graphicFrameLocks noChangeAspect="1"/>
          </p:cNvGraphicFramePr>
          <p:nvPr/>
        </p:nvGraphicFramePr>
        <p:xfrm>
          <a:off x="4519211" y="2751169"/>
          <a:ext cx="762000" cy="317500"/>
        </p:xfrm>
        <a:graphic>
          <a:graphicData uri="http://schemas.openxmlformats.org/presentationml/2006/ole">
            <mc:AlternateContent xmlns:mc="http://schemas.openxmlformats.org/markup-compatibility/2006">
              <mc:Choice xmlns:v="urn:schemas-microsoft-com:vml" Requires="v">
                <p:oleObj name="Equation" r:id="rId2" imgW="761760" imgH="317160" progId="Equation.DSMT4">
                  <p:embed/>
                </p:oleObj>
              </mc:Choice>
              <mc:Fallback>
                <p:oleObj name="Equation" r:id="rId2" imgW="761760" imgH="317160" progId="Equation.DSMT4">
                  <p:embed/>
                  <p:pic>
                    <p:nvPicPr>
                      <p:cNvPr id="2050" name="Object 2">
                        <a:extLst>
                          <a:ext uri="{FF2B5EF4-FFF2-40B4-BE49-F238E27FC236}">
                            <a16:creationId xmlns:a16="http://schemas.microsoft.com/office/drawing/2014/main" id="{BF549226-E2D0-2693-06A7-EB6918774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211" y="2751169"/>
                        <a:ext cx="762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ED55B29E-C9EB-82C3-09C5-975BE9B9C401}"/>
              </a:ext>
            </a:extLst>
          </p:cNvPr>
          <p:cNvSpPr txBox="1"/>
          <p:nvPr/>
        </p:nvSpPr>
        <p:spPr>
          <a:xfrm>
            <a:off x="8645124" y="2187629"/>
            <a:ext cx="465137" cy="5270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auto">
              <a:spcBef>
                <a:spcPts val="0"/>
              </a:spcBef>
              <a:spcAft>
                <a:spcPts val="0"/>
              </a:spcAft>
              <a:defRPr/>
            </a:pPr>
            <a:r>
              <a:rPr lang="en-US" sz="2800" dirty="0">
                <a:latin typeface="Arial" pitchFamily="34" charset="0"/>
                <a:cs typeface="Arial" pitchFamily="34" charset="0"/>
              </a:rPr>
              <a:t>?</a:t>
            </a:r>
          </a:p>
        </p:txBody>
      </p:sp>
      <p:graphicFrame>
        <p:nvGraphicFramePr>
          <p:cNvPr id="10" name="Table 9">
            <a:extLst>
              <a:ext uri="{FF2B5EF4-FFF2-40B4-BE49-F238E27FC236}">
                <a16:creationId xmlns:a16="http://schemas.microsoft.com/office/drawing/2014/main" id="{DA9D9B18-BA6A-4454-BDFD-ECFF26A8B07F}"/>
              </a:ext>
            </a:extLst>
          </p:cNvPr>
          <p:cNvGraphicFramePr>
            <a:graphicFrameLocks noGrp="1"/>
          </p:cNvGraphicFramePr>
          <p:nvPr/>
        </p:nvGraphicFramePr>
        <p:xfrm>
          <a:off x="620713" y="3660829"/>
          <a:ext cx="10647362" cy="2767012"/>
        </p:xfrm>
        <a:graphic>
          <a:graphicData uri="http://schemas.openxmlformats.org/drawingml/2006/table">
            <a:tbl>
              <a:tblPr firstRow="1" bandRow="1">
                <a:tableStyleId>{5C22544A-7EE6-4342-B048-85BDC9FD1C3A}</a:tableStyleId>
              </a:tblPr>
              <a:tblGrid>
                <a:gridCol w="8084898">
                  <a:extLst>
                    <a:ext uri="{9D8B030D-6E8A-4147-A177-3AD203B41FA5}">
                      <a16:colId xmlns:a16="http://schemas.microsoft.com/office/drawing/2014/main" val="20000"/>
                    </a:ext>
                  </a:extLst>
                </a:gridCol>
                <a:gridCol w="2562464">
                  <a:extLst>
                    <a:ext uri="{9D8B030D-6E8A-4147-A177-3AD203B41FA5}">
                      <a16:colId xmlns:a16="http://schemas.microsoft.com/office/drawing/2014/main" val="20001"/>
                    </a:ext>
                  </a:extLst>
                </a:gridCol>
              </a:tblGrid>
              <a:tr h="477071">
                <a:tc>
                  <a:txBody>
                    <a:bodyPr/>
                    <a:lstStyle/>
                    <a:p>
                      <a:pPr algn="ctr"/>
                      <a:r>
                        <a:rPr lang="en-US" sz="2400" dirty="0" err="1">
                          <a:latin typeface="Arial" pitchFamily="34" charset="0"/>
                          <a:cs typeface="Arial" pitchFamily="34" charset="0"/>
                        </a:rPr>
                        <a:t>Tổng</a:t>
                      </a:r>
                      <a:endParaRPr lang="en-US" sz="2400" dirty="0">
                        <a:latin typeface="Arial" pitchFamily="34" charset="0"/>
                        <a:cs typeface="Arial" pitchFamily="34" charset="0"/>
                      </a:endParaRPr>
                    </a:p>
                  </a:txBody>
                  <a:tcPr/>
                </a:tc>
                <a:tc>
                  <a:txBody>
                    <a:bodyPr/>
                    <a:lstStyle/>
                    <a:p>
                      <a:pPr algn="ctr"/>
                      <a:r>
                        <a:rPr lang="en-US" sz="2400" dirty="0" err="1">
                          <a:latin typeface="Arial" pitchFamily="34" charset="0"/>
                          <a:cs typeface="Arial" pitchFamily="34" charset="0"/>
                        </a:rPr>
                        <a:t>Số</a:t>
                      </a:r>
                      <a:endParaRPr lang="en-US" sz="2400" dirty="0">
                        <a:latin typeface="Arial" pitchFamily="34" charset="0"/>
                        <a:cs typeface="Arial" pitchFamily="34" charset="0"/>
                      </a:endParaRPr>
                    </a:p>
                  </a:txBody>
                  <a:tcPr/>
                </a:tc>
                <a:extLst>
                  <a:ext uri="{0D108BD9-81ED-4DB2-BD59-A6C34878D82A}">
                    <a16:rowId xmlns:a16="http://schemas.microsoft.com/office/drawing/2014/main" val="10000"/>
                  </a:ext>
                </a:extLst>
              </a:tr>
              <a:tr h="477071">
                <a:tc>
                  <a:txBody>
                    <a:bodyPr/>
                    <a:lstStyle/>
                    <a:p>
                      <a:pPr algn="ctr"/>
                      <a:r>
                        <a:rPr lang="en-US" sz="2400" dirty="0">
                          <a:latin typeface="Arial" pitchFamily="34" charset="0"/>
                          <a:cs typeface="Arial" pitchFamily="34" charset="0"/>
                        </a:rPr>
                        <a:t>2 000 000 + 500 000 +</a:t>
                      </a:r>
                      <a:r>
                        <a:rPr lang="en-US" sz="2400" baseline="0" dirty="0">
                          <a:latin typeface="Arial" pitchFamily="34" charset="0"/>
                          <a:cs typeface="Arial" pitchFamily="34" charset="0"/>
                        </a:rPr>
                        <a:t> 60 000 + 500 + 9</a:t>
                      </a:r>
                      <a:endParaRPr lang="en-US" sz="2400" dirty="0">
                        <a:latin typeface="Arial" pitchFamily="34" charset="0"/>
                        <a:cs typeface="Arial" pitchFamily="34" charset="0"/>
                      </a:endParaRPr>
                    </a:p>
                  </a:txBody>
                  <a:tcPr/>
                </a:tc>
                <a:tc>
                  <a:txBody>
                    <a:bodyPr/>
                    <a:lstStyle/>
                    <a:p>
                      <a:pPr algn="ctr"/>
                      <a:r>
                        <a:rPr lang="en-US" sz="2400" dirty="0">
                          <a:latin typeface="Arial" pitchFamily="34" charset="0"/>
                          <a:cs typeface="Arial" pitchFamily="34" charset="0"/>
                        </a:rPr>
                        <a:t>2 560 590</a:t>
                      </a:r>
                    </a:p>
                  </a:txBody>
                  <a:tcPr/>
                </a:tc>
                <a:extLst>
                  <a:ext uri="{0D108BD9-81ED-4DB2-BD59-A6C34878D82A}">
                    <a16:rowId xmlns:a16="http://schemas.microsoft.com/office/drawing/2014/main" val="10001"/>
                  </a:ext>
                </a:extLst>
              </a:tr>
              <a:tr h="858728">
                <a:tc>
                  <a:txBody>
                    <a:bodyPr/>
                    <a:lstStyle/>
                    <a:p>
                      <a:pPr algn="ctr"/>
                      <a:r>
                        <a:rPr lang="en-US" sz="2400" dirty="0">
                          <a:latin typeface="Arial" pitchFamily="34" charset="0"/>
                          <a:cs typeface="Arial" pitchFamily="34" charset="0"/>
                        </a:rPr>
                        <a:t>9 000 000 000 + 50 000 000 + 8 000 0000 + 500 000 + 400</a:t>
                      </a:r>
                    </a:p>
                  </a:txBody>
                  <a:tcPr/>
                </a:tc>
                <a:tc>
                  <a:txBody>
                    <a:bodyPr/>
                    <a:lstStyle/>
                    <a:p>
                      <a:pPr algn="ctr"/>
                      <a:r>
                        <a:rPr lang="en-US" sz="2400" dirty="0">
                          <a:latin typeface="Arial" pitchFamily="34" charset="0"/>
                          <a:cs typeface="Arial" pitchFamily="34" charset="0"/>
                        </a:rPr>
                        <a:t>?</a:t>
                      </a:r>
                    </a:p>
                  </a:txBody>
                  <a:tcPr/>
                </a:tc>
                <a:extLst>
                  <a:ext uri="{0D108BD9-81ED-4DB2-BD59-A6C34878D82A}">
                    <a16:rowId xmlns:a16="http://schemas.microsoft.com/office/drawing/2014/main" val="10002"/>
                  </a:ext>
                </a:extLst>
              </a:tr>
              <a:tr h="477071">
                <a:tc>
                  <a:txBody>
                    <a:bodyPr/>
                    <a:lstStyle/>
                    <a:p>
                      <a:pPr algn="ctr"/>
                      <a:r>
                        <a:rPr lang="en-US" sz="2400" dirty="0">
                          <a:latin typeface="Arial" pitchFamily="34" charset="0"/>
                          <a:cs typeface="Arial" pitchFamily="34" charset="0"/>
                        </a:rPr>
                        <a:t>a</a:t>
                      </a:r>
                      <a:r>
                        <a:rPr lang="en-US" sz="2400" baseline="0" dirty="0">
                          <a:latin typeface="Arial" pitchFamily="34" charset="0"/>
                          <a:cs typeface="Arial" pitchFamily="34" charset="0"/>
                        </a:rPr>
                        <a:t> x 100 + b x 10 + 6</a:t>
                      </a:r>
                      <a:endParaRPr lang="en-US" sz="2400" dirty="0">
                        <a:latin typeface="Arial" pitchFamily="34" charset="0"/>
                        <a:cs typeface="Arial" pitchFamily="34" charset="0"/>
                      </a:endParaRPr>
                    </a:p>
                  </a:txBody>
                  <a:tcPr/>
                </a:tc>
                <a:tc>
                  <a:txBody>
                    <a:bodyPr/>
                    <a:lstStyle/>
                    <a:p>
                      <a:pPr algn="ctr"/>
                      <a:r>
                        <a:rPr lang="en-US" sz="2400" dirty="0">
                          <a:latin typeface="Arial" pitchFamily="34" charset="0"/>
                          <a:cs typeface="Arial" pitchFamily="34" charset="0"/>
                        </a:rPr>
                        <a:t>?</a:t>
                      </a:r>
                    </a:p>
                  </a:txBody>
                  <a:tcPr/>
                </a:tc>
                <a:extLst>
                  <a:ext uri="{0D108BD9-81ED-4DB2-BD59-A6C34878D82A}">
                    <a16:rowId xmlns:a16="http://schemas.microsoft.com/office/drawing/2014/main" val="10003"/>
                  </a:ext>
                </a:extLst>
              </a:tr>
              <a:tr h="477071">
                <a:tc>
                  <a:txBody>
                    <a:bodyPr/>
                    <a:lstStyle/>
                    <a:p>
                      <a:pPr algn="ctr"/>
                      <a:r>
                        <a:rPr lang="en-US" sz="2400" dirty="0">
                          <a:latin typeface="Arial" pitchFamily="34" charset="0"/>
                          <a:cs typeface="Arial" pitchFamily="34" charset="0"/>
                        </a:rPr>
                        <a:t>a</a:t>
                      </a:r>
                      <a:r>
                        <a:rPr lang="en-US" sz="2400" baseline="0" dirty="0">
                          <a:latin typeface="Arial" pitchFamily="34" charset="0"/>
                          <a:cs typeface="Arial" pitchFamily="34" charset="0"/>
                        </a:rPr>
                        <a:t> x 100 + 50 + c </a:t>
                      </a:r>
                      <a:endParaRPr lang="en-US" sz="2400" dirty="0">
                        <a:latin typeface="Arial" pitchFamily="34" charset="0"/>
                        <a:cs typeface="Arial" pitchFamily="34" charset="0"/>
                      </a:endParaRPr>
                    </a:p>
                  </a:txBody>
                  <a:tcPr/>
                </a:tc>
                <a:tc>
                  <a:txBody>
                    <a:bodyPr/>
                    <a:lstStyle/>
                    <a:p>
                      <a:pPr algn="ctr"/>
                      <a:r>
                        <a:rPr lang="en-US" sz="2400" dirty="0">
                          <a:latin typeface="Arial" pitchFamily="34" charset="0"/>
                          <a:cs typeface="Arial" pitchFamily="34" charset="0"/>
                        </a:rPr>
                        <a:t>?</a:t>
                      </a:r>
                    </a:p>
                  </a:txBody>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FCE010A7-F658-C951-CB4F-A9081A1BC4FB}"/>
              </a:ext>
            </a:extLst>
          </p:cNvPr>
          <p:cNvSpPr txBox="1">
            <a:spLocks noChangeArrowheads="1"/>
          </p:cNvSpPr>
          <p:nvPr/>
        </p:nvSpPr>
        <p:spPr bwMode="auto">
          <a:xfrm>
            <a:off x="8694738" y="4667304"/>
            <a:ext cx="2571750" cy="73977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pPr>
            <a:r>
              <a:rPr lang="en-US" altLang="en-US" sz="2800">
                <a:latin typeface="Calibri" panose="020F0502020204030204" pitchFamily="34" charset="0"/>
              </a:rPr>
              <a:t>9 058 500 400</a:t>
            </a:r>
          </a:p>
        </p:txBody>
      </p:sp>
      <p:sp>
        <p:nvSpPr>
          <p:cNvPr id="14" name="TextBox 13">
            <a:extLst>
              <a:ext uri="{FF2B5EF4-FFF2-40B4-BE49-F238E27FC236}">
                <a16:creationId xmlns:a16="http://schemas.microsoft.com/office/drawing/2014/main" id="{F0E047BC-8B75-D601-D4CD-2D632EF3429A}"/>
              </a:ext>
            </a:extLst>
          </p:cNvPr>
          <p:cNvSpPr txBox="1"/>
          <p:nvPr/>
        </p:nvSpPr>
        <p:spPr>
          <a:xfrm>
            <a:off x="8678863" y="5427717"/>
            <a:ext cx="2619375" cy="522287"/>
          </a:xfrm>
          <a:prstGeom prst="rect">
            <a:avLst/>
          </a:prstGeom>
          <a:solidFill>
            <a:schemeClr val="accent2">
              <a:lumMod val="60000"/>
              <a:lumOff val="40000"/>
            </a:schemeClr>
          </a:solidFill>
        </p:spPr>
        <p:txBody>
          <a:bodyPr>
            <a:spAutoFit/>
          </a:bodyPr>
          <a:lstStyle/>
          <a:p>
            <a:pPr fontAlgn="auto">
              <a:spcBef>
                <a:spcPts val="0"/>
              </a:spcBef>
              <a:spcAft>
                <a:spcPts val="0"/>
              </a:spcAft>
              <a:defRPr/>
            </a:pPr>
            <a:r>
              <a:rPr lang="en-US" sz="2800" dirty="0">
                <a:latin typeface="+mn-lt"/>
                <a:cs typeface="+mn-cs"/>
              </a:rPr>
              <a:t>  </a:t>
            </a:r>
          </a:p>
        </p:txBody>
      </p:sp>
      <p:graphicFrame>
        <p:nvGraphicFramePr>
          <p:cNvPr id="15" name="Object 3">
            <a:extLst>
              <a:ext uri="{FF2B5EF4-FFF2-40B4-BE49-F238E27FC236}">
                <a16:creationId xmlns:a16="http://schemas.microsoft.com/office/drawing/2014/main" id="{8529B9BE-C5B2-9CE6-F987-9B2A1D187E51}"/>
              </a:ext>
            </a:extLst>
          </p:cNvPr>
          <p:cNvGraphicFramePr>
            <a:graphicFrameLocks noChangeAspect="1"/>
          </p:cNvGraphicFramePr>
          <p:nvPr/>
        </p:nvGraphicFramePr>
        <p:xfrm>
          <a:off x="9204325" y="5540429"/>
          <a:ext cx="571500" cy="368300"/>
        </p:xfrm>
        <a:graphic>
          <a:graphicData uri="http://schemas.openxmlformats.org/presentationml/2006/ole">
            <mc:AlternateContent xmlns:mc="http://schemas.openxmlformats.org/markup-compatibility/2006">
              <mc:Choice xmlns:v="urn:schemas-microsoft-com:vml" Requires="v">
                <p:oleObj name="Equation" r:id="rId4" imgW="571320" imgH="368280" progId="Equation.DSMT4">
                  <p:embed/>
                </p:oleObj>
              </mc:Choice>
              <mc:Fallback>
                <p:oleObj name="Equation" r:id="rId4" imgW="571320" imgH="368280" progId="Equation.DSMT4">
                  <p:embed/>
                  <p:pic>
                    <p:nvPicPr>
                      <p:cNvPr id="15" name="Object 3">
                        <a:extLst>
                          <a:ext uri="{FF2B5EF4-FFF2-40B4-BE49-F238E27FC236}">
                            <a16:creationId xmlns:a16="http://schemas.microsoft.com/office/drawing/2014/main" id="{8529B9BE-C5B2-9CE6-F987-9B2A1D187E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4325" y="5540429"/>
                        <a:ext cx="5715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a:extLst>
              <a:ext uri="{FF2B5EF4-FFF2-40B4-BE49-F238E27FC236}">
                <a16:creationId xmlns:a16="http://schemas.microsoft.com/office/drawing/2014/main" id="{19360725-D145-FE80-48A1-8FF753C2D017}"/>
              </a:ext>
            </a:extLst>
          </p:cNvPr>
          <p:cNvSpPr txBox="1"/>
          <p:nvPr/>
        </p:nvSpPr>
        <p:spPr>
          <a:xfrm>
            <a:off x="8662988" y="5970642"/>
            <a:ext cx="2635250" cy="522287"/>
          </a:xfrm>
          <a:prstGeom prst="rect">
            <a:avLst/>
          </a:prstGeom>
          <a:solidFill>
            <a:schemeClr val="accent2">
              <a:lumMod val="40000"/>
              <a:lumOff val="60000"/>
            </a:schemeClr>
          </a:solidFill>
        </p:spPr>
        <p:txBody>
          <a:bodyPr>
            <a:spAutoFit/>
          </a:bodyPr>
          <a:lstStyle/>
          <a:p>
            <a:pPr fontAlgn="auto">
              <a:spcBef>
                <a:spcPts val="0"/>
              </a:spcBef>
              <a:spcAft>
                <a:spcPts val="0"/>
              </a:spcAft>
              <a:defRPr/>
            </a:pPr>
            <a:endParaRPr lang="en-US" sz="2800" dirty="0"/>
          </a:p>
        </p:txBody>
      </p:sp>
      <p:graphicFrame>
        <p:nvGraphicFramePr>
          <p:cNvPr id="17" name="Object 4">
            <a:extLst>
              <a:ext uri="{FF2B5EF4-FFF2-40B4-BE49-F238E27FC236}">
                <a16:creationId xmlns:a16="http://schemas.microsoft.com/office/drawing/2014/main" id="{573086CA-5CE4-1B75-80F3-16598AB7425A}"/>
              </a:ext>
            </a:extLst>
          </p:cNvPr>
          <p:cNvGraphicFramePr>
            <a:graphicFrameLocks noChangeAspect="1"/>
          </p:cNvGraphicFramePr>
          <p:nvPr/>
        </p:nvGraphicFramePr>
        <p:xfrm>
          <a:off x="9226550" y="6035729"/>
          <a:ext cx="558800" cy="368300"/>
        </p:xfrm>
        <a:graphic>
          <a:graphicData uri="http://schemas.openxmlformats.org/presentationml/2006/ole">
            <mc:AlternateContent xmlns:mc="http://schemas.openxmlformats.org/markup-compatibility/2006">
              <mc:Choice xmlns:v="urn:schemas-microsoft-com:vml" Requires="v">
                <p:oleObj name="Equation" r:id="rId6" imgW="558720" imgH="368280" progId="Equation.DSMT4">
                  <p:embed/>
                </p:oleObj>
              </mc:Choice>
              <mc:Fallback>
                <p:oleObj name="Equation" r:id="rId6" imgW="558720" imgH="368280" progId="Equation.DSMT4">
                  <p:embed/>
                  <p:pic>
                    <p:nvPicPr>
                      <p:cNvPr id="17" name="Object 4">
                        <a:extLst>
                          <a:ext uri="{FF2B5EF4-FFF2-40B4-BE49-F238E27FC236}">
                            <a16:creationId xmlns:a16="http://schemas.microsoft.com/office/drawing/2014/main" id="{573086CA-5CE4-1B75-80F3-16598AB742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6550" y="6035729"/>
                        <a:ext cx="5588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2">
            <a:extLst>
              <a:ext uri="{FF2B5EF4-FFF2-40B4-BE49-F238E27FC236}">
                <a16:creationId xmlns:a16="http://schemas.microsoft.com/office/drawing/2014/main" id="{E8376CBA-7CC6-5077-D4AD-06BBDE295E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4433" y="2152835"/>
            <a:ext cx="1573212"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4">
            <a:extLst>
              <a:ext uri="{FF2B5EF4-FFF2-40B4-BE49-F238E27FC236}">
                <a16:creationId xmlns:a16="http://schemas.microsoft.com/office/drawing/2014/main" id="{BFAC404C-1EFD-5580-94CF-EEE71E952C7C}"/>
              </a:ext>
            </a:extLst>
          </p:cNvPr>
          <p:cNvSpPr/>
          <p:nvPr/>
        </p:nvSpPr>
        <p:spPr>
          <a:xfrm>
            <a:off x="36513" y="-68263"/>
            <a:ext cx="5716587" cy="493713"/>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LUYỆN TẬP</a:t>
            </a:r>
          </a:p>
        </p:txBody>
      </p:sp>
      <p:sp>
        <p:nvSpPr>
          <p:cNvPr id="18" name="TextBox 4">
            <a:extLst>
              <a:ext uri="{FF2B5EF4-FFF2-40B4-BE49-F238E27FC236}">
                <a16:creationId xmlns:a16="http://schemas.microsoft.com/office/drawing/2014/main" id="{B4AA19DA-43A7-58A5-3851-9A42204E91E7}"/>
              </a:ext>
            </a:extLst>
          </p:cNvPr>
          <p:cNvSpPr txBox="1">
            <a:spLocks noChangeArrowheads="1"/>
          </p:cNvSpPr>
          <p:nvPr/>
        </p:nvSpPr>
        <p:spPr bwMode="auto">
          <a:xfrm>
            <a:off x="479426" y="1049353"/>
            <a:ext cx="10787062" cy="954088"/>
          </a:xfrm>
          <a:prstGeom prst="rect">
            <a:avLst/>
          </a:prstGeom>
          <a:solidFill>
            <a:srgbClr val="A6EEA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i="1" u="sng" dirty="0"/>
              <a:t>Dạng</a:t>
            </a:r>
            <a:r>
              <a:rPr lang="en-US" altLang="en-US" sz="2800" i="1" u="sng" dirty="0"/>
              <a:t> 1</a:t>
            </a:r>
            <a:r>
              <a:rPr lang="vi-VN" altLang="en-US" sz="2800" i="1" dirty="0"/>
              <a:t> : </a:t>
            </a:r>
            <a:r>
              <a:rPr lang="en-US" altLang="en-US" sz="2800" i="1" dirty="0" err="1"/>
              <a:t>Đọc</a:t>
            </a:r>
            <a:r>
              <a:rPr lang="en-US" altLang="en-US" sz="2800" i="1" dirty="0"/>
              <a:t> </a:t>
            </a:r>
            <a:r>
              <a:rPr lang="en-US" altLang="en-US" sz="2800" i="1" dirty="0" err="1"/>
              <a:t>và</a:t>
            </a:r>
            <a:r>
              <a:rPr lang="en-US" altLang="en-US" sz="2800" i="1" dirty="0"/>
              <a:t> </a:t>
            </a:r>
            <a:r>
              <a:rPr lang="en-US" altLang="en-US" sz="2800" i="1" dirty="0" err="1"/>
              <a:t>viết</a:t>
            </a:r>
            <a:r>
              <a:rPr lang="en-US" altLang="en-US" sz="2800" i="1" dirty="0"/>
              <a:t> </a:t>
            </a:r>
            <a:r>
              <a:rPr lang="en-US" altLang="en-US" sz="2800" i="1" dirty="0" err="1"/>
              <a:t>số</a:t>
            </a:r>
            <a:r>
              <a:rPr lang="en-US" altLang="en-US" sz="2800" i="1" dirty="0"/>
              <a:t> </a:t>
            </a:r>
            <a:r>
              <a:rPr lang="en-US" altLang="en-US" sz="2800" i="1" dirty="0" err="1"/>
              <a:t>tự</a:t>
            </a:r>
            <a:r>
              <a:rPr lang="en-US" altLang="en-US" sz="2800" i="1" dirty="0"/>
              <a:t> </a:t>
            </a:r>
            <a:r>
              <a:rPr lang="en-US" altLang="en-US" sz="2800" i="1" dirty="0" err="1"/>
              <a:t>nhiên</a:t>
            </a:r>
            <a:r>
              <a:rPr lang="en-US" altLang="en-US" sz="2800" i="1" dirty="0"/>
              <a:t>; </a:t>
            </a:r>
            <a:r>
              <a:rPr lang="en-US" altLang="en-US" sz="2800" i="1" dirty="0" err="1"/>
              <a:t>Viết</a:t>
            </a:r>
            <a:r>
              <a:rPr lang="en-US" altLang="en-US" sz="2800" i="1" dirty="0"/>
              <a:t> </a:t>
            </a:r>
            <a:r>
              <a:rPr lang="en-US" altLang="en-US" sz="2800" i="1" dirty="0" err="1"/>
              <a:t>số</a:t>
            </a:r>
            <a:r>
              <a:rPr lang="en-US" altLang="en-US" sz="2800" i="1" dirty="0"/>
              <a:t> </a:t>
            </a:r>
            <a:r>
              <a:rPr lang="en-US" altLang="en-US" sz="2800" i="1" dirty="0" err="1"/>
              <a:t>tự</a:t>
            </a:r>
            <a:r>
              <a:rPr lang="en-US" altLang="en-US" sz="2800" i="1" dirty="0"/>
              <a:t> </a:t>
            </a:r>
            <a:r>
              <a:rPr lang="en-US" altLang="en-US" sz="2800" i="1" dirty="0" err="1"/>
              <a:t>nhiên</a:t>
            </a:r>
            <a:r>
              <a:rPr lang="en-US" altLang="en-US" sz="2800" i="1" dirty="0"/>
              <a:t> </a:t>
            </a:r>
            <a:r>
              <a:rPr lang="en-US" altLang="en-US" sz="2800" i="1" dirty="0" err="1"/>
              <a:t>theo</a:t>
            </a:r>
            <a:r>
              <a:rPr lang="en-US" altLang="en-US" sz="2800" i="1" dirty="0"/>
              <a:t> </a:t>
            </a:r>
            <a:r>
              <a:rPr lang="en-US" altLang="en-US" sz="2800" i="1" dirty="0" err="1"/>
              <a:t>hệ</a:t>
            </a:r>
            <a:r>
              <a:rPr lang="en-US" altLang="en-US" sz="2800" i="1" dirty="0"/>
              <a:t> </a:t>
            </a:r>
            <a:r>
              <a:rPr lang="en-US" altLang="en-US" sz="2800" i="1" dirty="0" err="1"/>
              <a:t>thập</a:t>
            </a:r>
            <a:r>
              <a:rPr lang="en-US" altLang="en-US" sz="2800" i="1" dirty="0"/>
              <a:t> </a:t>
            </a:r>
            <a:r>
              <a:rPr lang="en-US" altLang="en-US" sz="2800" i="1" dirty="0" err="1"/>
              <a:t>phân</a:t>
            </a:r>
            <a:r>
              <a:rPr lang="en-US" altLang="en-US" sz="2800" i="1" dirty="0"/>
              <a:t>, </a:t>
            </a:r>
            <a:r>
              <a:rPr lang="en-US" altLang="en-US" sz="2800" i="1" dirty="0" err="1"/>
              <a:t>số</a:t>
            </a:r>
            <a:r>
              <a:rPr lang="en-US" altLang="en-US" sz="2800" i="1" dirty="0"/>
              <a:t> La </a:t>
            </a:r>
            <a:r>
              <a:rPr lang="en-US" altLang="en-US" sz="2800" i="1" dirty="0" err="1"/>
              <a:t>Mã</a:t>
            </a:r>
            <a:r>
              <a:rPr lang="en-US" altLang="en-US" sz="2800" i="1"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par>
                                <p:cTn id="19" presetID="4"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par>
                                <p:cTn id="22" presetID="4" presetClass="entr" presetSubtype="16"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box(in)">
                                      <p:cBhvr>
                                        <p:cTn id="24" dur="500"/>
                                        <p:tgtEl>
                                          <p:spTgt spid="2050"/>
                                        </p:tgtEl>
                                      </p:cBhvr>
                                    </p:animEffect>
                                  </p:childTnLst>
                                </p:cTn>
                              </p:par>
                              <p:par>
                                <p:cTn id="25" presetID="4"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ox(in)">
                                      <p:cBhvr>
                                        <p:cTn id="37" dur="500"/>
                                        <p:tgtEl>
                                          <p:spTgt spid="14"/>
                                        </p:tgtEl>
                                      </p:cBhvr>
                                    </p:animEffect>
                                  </p:childTnLst>
                                </p:cTn>
                              </p:par>
                              <p:par>
                                <p:cTn id="38" presetID="4" presetClass="entr" presetSubtype="16"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ox(in)">
                                      <p:cBhvr>
                                        <p:cTn id="40" dur="500"/>
                                        <p:tgtEl>
                                          <p:spTgt spid="15"/>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ox(in)">
                                      <p:cBhvr>
                                        <p:cTn id="45" dur="500"/>
                                        <p:tgtEl>
                                          <p:spTgt spid="16"/>
                                        </p:tgtEl>
                                      </p:cBhvr>
                                    </p:animEffect>
                                  </p:childTnLst>
                                </p:cTn>
                              </p:par>
                              <p:par>
                                <p:cTn id="46" presetID="4" presetClass="entr" presetSubtype="16" fill="hold"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box(in)">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4" grpId="0" animBg="1"/>
      <p:bldP spid="16" grpId="0" animBg="1"/>
      <p:bldP spid="13"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D26B58-E5D3-302A-02AC-5A807E904443}"/>
              </a:ext>
            </a:extLst>
          </p:cNvPr>
          <p:cNvSpPr txBox="1"/>
          <p:nvPr/>
        </p:nvSpPr>
        <p:spPr>
          <a:xfrm>
            <a:off x="1906588" y="295275"/>
            <a:ext cx="9561512" cy="522288"/>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err="1"/>
              <a:t>Bài</a:t>
            </a:r>
            <a:r>
              <a:rPr lang="en-US" sz="2800" b="1" dirty="0"/>
              <a:t> 2 (SGK </a:t>
            </a:r>
            <a:r>
              <a:rPr lang="en-US" sz="2800" b="1" dirty="0" err="1"/>
              <a:t>trang</a:t>
            </a:r>
            <a:r>
              <a:rPr lang="en-US" sz="2800" b="1" dirty="0"/>
              <a:t> 13). </a:t>
            </a:r>
            <a:r>
              <a:rPr lang="en-US" sz="2800" dirty="0" err="1"/>
              <a:t>Đọc</a:t>
            </a:r>
            <a:r>
              <a:rPr lang="en-US" sz="2800" dirty="0"/>
              <a:t> </a:t>
            </a:r>
            <a:r>
              <a:rPr lang="en-US" sz="2800" dirty="0" err="1"/>
              <a:t>và</a:t>
            </a:r>
            <a:r>
              <a:rPr lang="en-US" sz="2800" dirty="0"/>
              <a:t> </a:t>
            </a:r>
            <a:r>
              <a:rPr lang="en-US" sz="2800" dirty="0" err="1"/>
              <a:t>viết</a:t>
            </a:r>
            <a:endParaRPr lang="en-US" sz="2800" dirty="0"/>
          </a:p>
        </p:txBody>
      </p:sp>
      <p:sp>
        <p:nvSpPr>
          <p:cNvPr id="6" name="TextBox 5">
            <a:extLst>
              <a:ext uri="{FF2B5EF4-FFF2-40B4-BE49-F238E27FC236}">
                <a16:creationId xmlns:a16="http://schemas.microsoft.com/office/drawing/2014/main" id="{243127E4-7D84-E6D8-C49A-2E36D22B24E8}"/>
              </a:ext>
            </a:extLst>
          </p:cNvPr>
          <p:cNvSpPr txBox="1"/>
          <p:nvPr/>
        </p:nvSpPr>
        <p:spPr>
          <a:xfrm>
            <a:off x="1906588" y="790575"/>
            <a:ext cx="9577387" cy="1816100"/>
          </a:xfrm>
          <a:prstGeom prst="rect">
            <a:avLst/>
          </a:prstGeom>
          <a:solidFill>
            <a:schemeClr val="accent2">
              <a:lumMod val="20000"/>
              <a:lumOff val="80000"/>
            </a:schemeClr>
          </a:solidFill>
        </p:spPr>
        <p:txBody>
          <a:bodyPr>
            <a:spAutoFit/>
          </a:bodyPr>
          <a:lstStyle/>
          <a:p>
            <a:pPr marL="514350" indent="-514350" fontAlgn="auto">
              <a:spcBef>
                <a:spcPts val="0"/>
              </a:spcBef>
              <a:spcAft>
                <a:spcPts val="0"/>
              </a:spcAft>
              <a:buFontTx/>
              <a:buAutoNum type="alphaLcParenR"/>
              <a:defRPr/>
            </a:pP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lớn</a:t>
            </a:r>
            <a:r>
              <a:rPr lang="en-US" sz="2800" dirty="0"/>
              <a:t> </a:t>
            </a:r>
            <a:r>
              <a:rPr lang="en-US" sz="2800" dirty="0" err="1"/>
              <a:t>nhất</a:t>
            </a:r>
            <a:r>
              <a:rPr lang="en-US" sz="2800" dirty="0"/>
              <a:t> </a:t>
            </a:r>
            <a:r>
              <a:rPr lang="en-US" sz="2800" dirty="0" err="1"/>
              <a:t>có</a:t>
            </a:r>
            <a:r>
              <a:rPr lang="en-US" sz="2800" dirty="0"/>
              <a:t> </a:t>
            </a:r>
            <a:r>
              <a:rPr lang="en-US" sz="2800" dirty="0" err="1"/>
              <a:t>sáu</a:t>
            </a:r>
            <a:r>
              <a:rPr lang="en-US" sz="2800" dirty="0"/>
              <a:t> </a:t>
            </a:r>
            <a:r>
              <a:rPr lang="en-US" sz="2800" dirty="0" err="1"/>
              <a:t>chữ</a:t>
            </a:r>
            <a:r>
              <a:rPr lang="en-US" sz="2800" dirty="0"/>
              <a:t> </a:t>
            </a:r>
            <a:r>
              <a:rPr lang="en-US" sz="2800" dirty="0" err="1"/>
              <a:t>số</a:t>
            </a:r>
            <a:r>
              <a:rPr lang="en-US" sz="2800" dirty="0"/>
              <a:t> </a:t>
            </a:r>
            <a:r>
              <a:rPr lang="en-US" sz="2800" dirty="0" err="1"/>
              <a:t>khác</a:t>
            </a:r>
            <a:r>
              <a:rPr lang="en-US" sz="2800" dirty="0"/>
              <a:t> </a:t>
            </a:r>
            <a:r>
              <a:rPr lang="en-US" sz="2800" dirty="0" err="1"/>
              <a:t>nhau</a:t>
            </a:r>
            <a:r>
              <a:rPr lang="en-US" sz="2800" dirty="0"/>
              <a:t>;</a:t>
            </a:r>
          </a:p>
          <a:p>
            <a:pPr marL="514350" indent="-514350" fontAlgn="auto">
              <a:spcBef>
                <a:spcPts val="0"/>
              </a:spcBef>
              <a:spcAft>
                <a:spcPts val="0"/>
              </a:spcAft>
              <a:buFontTx/>
              <a:buAutoNum type="alphaLcParenR"/>
              <a:defRPr/>
            </a:pP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nhỏ</a:t>
            </a:r>
            <a:r>
              <a:rPr lang="en-US" sz="2800" dirty="0"/>
              <a:t> </a:t>
            </a:r>
            <a:r>
              <a:rPr lang="en-US" sz="2800" dirty="0" err="1"/>
              <a:t>nhất</a:t>
            </a:r>
            <a:r>
              <a:rPr lang="en-US" sz="2800" dirty="0"/>
              <a:t> </a:t>
            </a:r>
            <a:r>
              <a:rPr lang="en-US" sz="2800" dirty="0" err="1"/>
              <a:t>có</a:t>
            </a:r>
            <a:r>
              <a:rPr lang="en-US" sz="2800" dirty="0"/>
              <a:t> </a:t>
            </a:r>
            <a:r>
              <a:rPr lang="en-US" sz="2800" dirty="0" err="1"/>
              <a:t>bảy</a:t>
            </a:r>
            <a:r>
              <a:rPr lang="en-US" sz="2800" dirty="0"/>
              <a:t> </a:t>
            </a:r>
            <a:r>
              <a:rPr lang="en-US" sz="2800" dirty="0" err="1"/>
              <a:t>chữ</a:t>
            </a:r>
            <a:r>
              <a:rPr lang="en-US" sz="2800" dirty="0"/>
              <a:t> </a:t>
            </a:r>
            <a:r>
              <a:rPr lang="en-US" sz="2800" dirty="0" err="1"/>
              <a:t>số</a:t>
            </a:r>
            <a:r>
              <a:rPr lang="en-US" sz="2800" dirty="0"/>
              <a:t> </a:t>
            </a:r>
            <a:r>
              <a:rPr lang="en-US" sz="2800" dirty="0" err="1"/>
              <a:t>khác</a:t>
            </a:r>
            <a:r>
              <a:rPr lang="en-US" sz="2800" dirty="0"/>
              <a:t> </a:t>
            </a:r>
            <a:r>
              <a:rPr lang="en-US" sz="2800" dirty="0" err="1"/>
              <a:t>nhau</a:t>
            </a:r>
            <a:r>
              <a:rPr lang="en-US" sz="2800" dirty="0"/>
              <a:t>;</a:t>
            </a:r>
          </a:p>
          <a:p>
            <a:pPr marL="514350" indent="-514350" fontAlgn="auto">
              <a:spcBef>
                <a:spcPts val="0"/>
              </a:spcBef>
              <a:spcAft>
                <a:spcPts val="0"/>
              </a:spcAft>
              <a:buFontTx/>
              <a:buAutoNum type="alphaLcParenR"/>
              <a:defRPr/>
            </a:pP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chẵn</a:t>
            </a:r>
            <a:r>
              <a:rPr lang="en-US" sz="2800" dirty="0"/>
              <a:t> </a:t>
            </a:r>
            <a:r>
              <a:rPr lang="en-US" sz="2800" dirty="0" err="1"/>
              <a:t>lớn</a:t>
            </a:r>
            <a:r>
              <a:rPr lang="en-US" sz="2800" dirty="0"/>
              <a:t> </a:t>
            </a:r>
            <a:r>
              <a:rPr lang="en-US" sz="2800" dirty="0" err="1"/>
              <a:t>nhất</a:t>
            </a:r>
            <a:r>
              <a:rPr lang="en-US" sz="2800" dirty="0"/>
              <a:t> </a:t>
            </a:r>
            <a:r>
              <a:rPr lang="en-US" sz="2800" dirty="0" err="1"/>
              <a:t>có</a:t>
            </a:r>
            <a:r>
              <a:rPr lang="en-US" sz="2800" dirty="0"/>
              <a:t> </a:t>
            </a:r>
            <a:r>
              <a:rPr lang="en-US" sz="2800" dirty="0" err="1"/>
              <a:t>tám</a:t>
            </a:r>
            <a:r>
              <a:rPr lang="en-US" sz="2800" dirty="0"/>
              <a:t> </a:t>
            </a:r>
            <a:r>
              <a:rPr lang="en-US" sz="2800" dirty="0" err="1"/>
              <a:t>chữ</a:t>
            </a:r>
            <a:r>
              <a:rPr lang="en-US" sz="2800" dirty="0"/>
              <a:t> </a:t>
            </a:r>
            <a:r>
              <a:rPr lang="en-US" sz="2800" dirty="0" err="1"/>
              <a:t>số</a:t>
            </a:r>
            <a:r>
              <a:rPr lang="en-US" sz="2800" dirty="0"/>
              <a:t> </a:t>
            </a:r>
            <a:r>
              <a:rPr lang="en-US" sz="2800" dirty="0" err="1"/>
              <a:t>khác</a:t>
            </a:r>
            <a:r>
              <a:rPr lang="en-US" sz="2800" dirty="0"/>
              <a:t> </a:t>
            </a:r>
            <a:r>
              <a:rPr lang="en-US" sz="2800" dirty="0" err="1"/>
              <a:t>nhau</a:t>
            </a:r>
            <a:r>
              <a:rPr lang="en-US" sz="2800" dirty="0"/>
              <a:t>;</a:t>
            </a:r>
          </a:p>
          <a:p>
            <a:pPr marL="514350" indent="-514350" fontAlgn="auto">
              <a:spcBef>
                <a:spcPts val="0"/>
              </a:spcBef>
              <a:spcAft>
                <a:spcPts val="0"/>
              </a:spcAft>
              <a:buFontTx/>
              <a:buAutoNum type="alphaLcParenR"/>
              <a:defRPr/>
            </a:pP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lẻ</a:t>
            </a:r>
            <a:r>
              <a:rPr lang="en-US" sz="2800" dirty="0"/>
              <a:t> </a:t>
            </a:r>
            <a:r>
              <a:rPr lang="en-US" sz="2800" dirty="0" err="1"/>
              <a:t>nhỏ</a:t>
            </a:r>
            <a:r>
              <a:rPr lang="en-US" sz="2800" dirty="0"/>
              <a:t> </a:t>
            </a:r>
            <a:r>
              <a:rPr lang="en-US" sz="2800" dirty="0" err="1"/>
              <a:t>nhất</a:t>
            </a:r>
            <a:r>
              <a:rPr lang="en-US" sz="2800" dirty="0"/>
              <a:t> </a:t>
            </a:r>
            <a:r>
              <a:rPr lang="en-US" sz="2800" dirty="0" err="1"/>
              <a:t>có</a:t>
            </a:r>
            <a:r>
              <a:rPr lang="en-US" sz="2800" dirty="0"/>
              <a:t> </a:t>
            </a:r>
            <a:r>
              <a:rPr lang="en-US" sz="2800" dirty="0" err="1"/>
              <a:t>tám</a:t>
            </a:r>
            <a:r>
              <a:rPr lang="en-US" sz="2800" dirty="0"/>
              <a:t> </a:t>
            </a:r>
            <a:r>
              <a:rPr lang="en-US" sz="2800" dirty="0" err="1"/>
              <a:t>chữ</a:t>
            </a:r>
            <a:r>
              <a:rPr lang="en-US" sz="2800" dirty="0"/>
              <a:t> </a:t>
            </a:r>
            <a:r>
              <a:rPr lang="en-US" sz="2800" dirty="0" err="1"/>
              <a:t>số</a:t>
            </a:r>
            <a:r>
              <a:rPr lang="en-US" sz="2800" dirty="0"/>
              <a:t> </a:t>
            </a:r>
            <a:r>
              <a:rPr lang="en-US" sz="2800" dirty="0" err="1"/>
              <a:t>khác</a:t>
            </a:r>
            <a:r>
              <a:rPr lang="en-US" sz="2800" dirty="0"/>
              <a:t> </a:t>
            </a:r>
            <a:r>
              <a:rPr lang="en-US" sz="2800" dirty="0" err="1"/>
              <a:t>nhau</a:t>
            </a:r>
            <a:r>
              <a:rPr lang="en-US" sz="2800" dirty="0"/>
              <a:t>.</a:t>
            </a:r>
          </a:p>
        </p:txBody>
      </p:sp>
      <p:sp>
        <p:nvSpPr>
          <p:cNvPr id="9" name="TextBox 8">
            <a:extLst>
              <a:ext uri="{FF2B5EF4-FFF2-40B4-BE49-F238E27FC236}">
                <a16:creationId xmlns:a16="http://schemas.microsoft.com/office/drawing/2014/main" id="{5F0B3FD1-0A5F-6357-46C9-09AF224F3F5F}"/>
              </a:ext>
            </a:extLst>
          </p:cNvPr>
          <p:cNvSpPr txBox="1">
            <a:spLocks noChangeArrowheads="1"/>
          </p:cNvSpPr>
          <p:nvPr/>
        </p:nvSpPr>
        <p:spPr bwMode="auto">
          <a:xfrm>
            <a:off x="774700" y="2898775"/>
            <a:ext cx="10539413" cy="3784600"/>
          </a:xfrm>
          <a:prstGeom prst="rect">
            <a:avLst/>
          </a:prstGeom>
          <a:solidFill>
            <a:srgbClr val="A6EEA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a) Viết số: 987 654</a:t>
            </a:r>
          </a:p>
          <a:p>
            <a:pPr eaLnBrk="1" hangingPunct="1"/>
            <a:r>
              <a:rPr lang="en-US" altLang="en-US" sz="2400"/>
              <a:t>Đọc số: Chín trăm tám mươi bảy nghìn sáu trăm năm mươi tư.</a:t>
            </a:r>
          </a:p>
          <a:p>
            <a:pPr eaLnBrk="1" hangingPunct="1"/>
            <a:r>
              <a:rPr lang="en-US" altLang="en-US" sz="2400"/>
              <a:t>b) Viết số: 1 023 456</a:t>
            </a:r>
          </a:p>
          <a:p>
            <a:pPr eaLnBrk="1" hangingPunct="1"/>
            <a:r>
              <a:rPr lang="en-US" altLang="en-US" sz="2400"/>
              <a:t>Đọc số: Một triệu không trăm hai mươi ba nghìn bốn trăm năm mươi sáu.</a:t>
            </a:r>
          </a:p>
          <a:p>
            <a:pPr eaLnBrk="1" hangingPunct="1"/>
            <a:r>
              <a:rPr lang="en-US" altLang="en-US" sz="2400"/>
              <a:t>c) Viết số: 98 765 432</a:t>
            </a:r>
          </a:p>
          <a:p>
            <a:pPr eaLnBrk="1" hangingPunct="1"/>
            <a:r>
              <a:rPr lang="en-US" altLang="en-US" sz="2400"/>
              <a:t>Đọc số: Chín mươi tám triệu bảy trăm sáu mươi năm nghìn bốn trăm ba mươi hai.</a:t>
            </a:r>
          </a:p>
          <a:p>
            <a:pPr eaLnBrk="1" hangingPunct="1"/>
            <a:r>
              <a:rPr lang="en-US" altLang="en-US" sz="2400"/>
              <a:t>d) Viết số:  1 023 457</a:t>
            </a:r>
          </a:p>
          <a:p>
            <a:pPr eaLnBrk="1" hangingPunct="1"/>
            <a:r>
              <a:rPr lang="en-US" altLang="en-US" sz="2400"/>
              <a:t>Đọc số: Mười triệu hai trăm ba mươi tư nghìn năm trăm sáu mươi bảy.</a:t>
            </a:r>
          </a:p>
          <a:p>
            <a:pPr eaLnBrk="1" hangingPunct="1"/>
            <a:endParaRPr lang="en-US" altLang="en-US" sz="2400"/>
          </a:p>
        </p:txBody>
      </p:sp>
      <p:pic>
        <p:nvPicPr>
          <p:cNvPr id="13317" name="Picture 2">
            <a:extLst>
              <a:ext uri="{FF2B5EF4-FFF2-40B4-BE49-F238E27FC236}">
                <a16:creationId xmlns:a16="http://schemas.microsoft.com/office/drawing/2014/main" id="{ED5ADB72-4F00-6A04-626D-1AC25770E2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3" y="68263"/>
            <a:ext cx="19304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HƯỚNG DẪN TỰ HỌC Ở NHÀ</a:t>
            </a:r>
          </a:p>
        </p:txBody>
      </p:sp>
      <p:sp>
        <p:nvSpPr>
          <p:cNvPr id="5" name="TextBox 4"/>
          <p:cNvSpPr txBox="1"/>
          <p:nvPr/>
        </p:nvSpPr>
        <p:spPr>
          <a:xfrm>
            <a:off x="1689315" y="1686265"/>
            <a:ext cx="9035512" cy="3257174"/>
          </a:xfrm>
          <a:prstGeom prst="rect">
            <a:avLst/>
          </a:prstGeom>
          <a:noFill/>
        </p:spPr>
        <p:txBody>
          <a:bodyPr wrap="square" rtlCol="0">
            <a:spAutoFit/>
          </a:bodyPr>
          <a:lstStyle/>
          <a:p>
            <a:pPr>
              <a:lnSpc>
                <a:spcPct val="150000"/>
              </a:lnSpc>
            </a:pPr>
            <a:r>
              <a:rPr lang="vi-VN" sz="2800" b="1" dirty="0">
                <a:solidFill>
                  <a:schemeClr val="accent1"/>
                </a:solidFill>
                <a:latin typeface="Calibri (Body)"/>
              </a:rPr>
              <a:t>- </a:t>
            </a:r>
            <a:r>
              <a:rPr lang="vi-VN" sz="2800" b="1" dirty="0">
                <a:solidFill>
                  <a:schemeClr val="accent1"/>
                </a:solidFill>
                <a:effectLst/>
                <a:latin typeface="Calibri (Body)"/>
                <a:ea typeface="Calibri" panose="020F0502020204030204" pitchFamily="34" charset="0"/>
              </a:rPr>
              <a:t>Ôn tập lại tập hợp số tự nhiên và tập hợp số tự nhiên khác 0, cách biểu diễn số tự nhiê trên trục số, cấu tạo thập phân của số tự nhiên.</a:t>
            </a:r>
            <a:endParaRPr lang="en-US" sz="2800" b="1" dirty="0">
              <a:solidFill>
                <a:schemeClr val="accent1"/>
              </a:solidFill>
              <a:latin typeface="Calibri (Body)"/>
            </a:endParaRPr>
          </a:p>
          <a:p>
            <a:pPr>
              <a:lnSpc>
                <a:spcPct val="150000"/>
              </a:lnSpc>
            </a:pPr>
            <a:r>
              <a:rPr lang="fr-FR" sz="2800" b="1" dirty="0">
                <a:solidFill>
                  <a:schemeClr val="accent1"/>
                </a:solidFill>
                <a:latin typeface="Calibri (Body)"/>
              </a:rPr>
              <a:t>- </a:t>
            </a:r>
            <a:r>
              <a:rPr lang="fr-FR" sz="2800" b="1" dirty="0" err="1">
                <a:solidFill>
                  <a:schemeClr val="accent1"/>
                </a:solidFill>
                <a:latin typeface="Calibri (Body)"/>
              </a:rPr>
              <a:t>Làm</a:t>
            </a:r>
            <a:r>
              <a:rPr lang="fr-FR" sz="2800" b="1" dirty="0">
                <a:solidFill>
                  <a:schemeClr val="accent1"/>
                </a:solidFill>
                <a:latin typeface="Calibri (Body)"/>
              </a:rPr>
              <a:t> </a:t>
            </a:r>
            <a:r>
              <a:rPr lang="fr-FR" sz="2800" b="1" dirty="0" err="1">
                <a:solidFill>
                  <a:schemeClr val="accent1"/>
                </a:solidFill>
                <a:latin typeface="Calibri (Body)"/>
              </a:rPr>
              <a:t>bài</a:t>
            </a:r>
            <a:r>
              <a:rPr lang="fr-FR" sz="2800" b="1" dirty="0">
                <a:solidFill>
                  <a:schemeClr val="accent1"/>
                </a:solidFill>
                <a:latin typeface="Calibri (Body)"/>
              </a:rPr>
              <a:t> </a:t>
            </a:r>
            <a:r>
              <a:rPr lang="fr-FR" sz="2800" b="1" dirty="0" err="1">
                <a:solidFill>
                  <a:schemeClr val="accent1"/>
                </a:solidFill>
                <a:latin typeface="Calibri (Body)"/>
              </a:rPr>
              <a:t>tập</a:t>
            </a:r>
            <a:r>
              <a:rPr lang="en-US" sz="2800" b="1" dirty="0">
                <a:solidFill>
                  <a:schemeClr val="accent1"/>
                </a:solidFill>
                <a:latin typeface="Calibri (Body)"/>
              </a:rPr>
              <a:t> </a:t>
            </a:r>
            <a:r>
              <a:rPr lang="vi-VN" sz="2800" b="1" dirty="0">
                <a:solidFill>
                  <a:schemeClr val="accent1"/>
                </a:solidFill>
                <a:latin typeface="Calibri (Body)"/>
              </a:rPr>
              <a:t>1,2,3</a:t>
            </a:r>
            <a:r>
              <a:rPr lang="fr-FR" sz="2800" b="1" dirty="0">
                <a:solidFill>
                  <a:schemeClr val="accent1"/>
                </a:solidFill>
                <a:latin typeface="Calibri (Body)"/>
              </a:rPr>
              <a:t> (SGK </a:t>
            </a:r>
            <a:r>
              <a:rPr lang="fr-FR" sz="2800" b="1" dirty="0" err="1">
                <a:solidFill>
                  <a:schemeClr val="accent1"/>
                </a:solidFill>
                <a:latin typeface="Calibri (Body)"/>
              </a:rPr>
              <a:t>trang</a:t>
            </a:r>
            <a:r>
              <a:rPr lang="vi-VN" sz="2800" b="1" dirty="0">
                <a:solidFill>
                  <a:schemeClr val="accent1"/>
                </a:solidFill>
                <a:latin typeface="Calibri (Body)"/>
              </a:rPr>
              <a:t> 12,13</a:t>
            </a:r>
            <a:r>
              <a:rPr lang="fr-FR" sz="2800" b="1" dirty="0">
                <a:solidFill>
                  <a:schemeClr val="accent1"/>
                </a:solidFill>
                <a:latin typeface="Calibri (Body)"/>
              </a:rPr>
              <a:t>).</a:t>
            </a:r>
            <a:endParaRPr lang="en-US" sz="2800" b="1" dirty="0">
              <a:solidFill>
                <a:schemeClr val="accent1"/>
              </a:solidFill>
              <a:latin typeface="Calibri (Body)"/>
            </a:endParaRPr>
          </a:p>
          <a:p>
            <a:pPr>
              <a:lnSpc>
                <a:spcPct val="150000"/>
              </a:lnSpc>
            </a:pPr>
            <a:r>
              <a:rPr lang="vi-VN" sz="2800" b="1" dirty="0">
                <a:solidFill>
                  <a:schemeClr val="accent1"/>
                </a:solidFill>
                <a:latin typeface="Calibri (Body)"/>
                <a:cs typeface="Arial" pitchFamily="34" charset="0"/>
              </a:rPr>
              <a:t>- Xem video về số La Mã (GV gửi) và Làm bài tập trên Azota</a:t>
            </a:r>
            <a:endParaRPr lang="en-US" sz="2800" b="1" dirty="0">
              <a:solidFill>
                <a:schemeClr val="accent1"/>
              </a:solidFill>
              <a:latin typeface="Calibri (Body)"/>
              <a:cs typeface="Arial" pitchFamily="34" charset="0"/>
            </a:endParaRPr>
          </a:p>
        </p:txBody>
      </p:sp>
      <p:sp>
        <p:nvSpPr>
          <p:cNvPr id="4" name="Rectangle 3">
            <a:extLst>
              <a:ext uri="{FF2B5EF4-FFF2-40B4-BE49-F238E27FC236}">
                <a16:creationId xmlns:a16="http://schemas.microsoft.com/office/drawing/2014/main" id="{23D13B1C-210E-79E3-489D-6F6F8F9DC7E6}"/>
              </a:ext>
            </a:extLst>
          </p:cNvPr>
          <p:cNvSpPr/>
          <p:nvPr/>
        </p:nvSpPr>
        <p:spPr>
          <a:xfrm>
            <a:off x="9322420" y="5611136"/>
            <a:ext cx="2049223" cy="1132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0006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7BC3B60-983A-3765-802B-DF2E41C43014}"/>
              </a:ext>
            </a:extLst>
          </p:cNvPr>
          <p:cNvSpPr>
            <a:spLocks noGrp="1"/>
          </p:cNvSpPr>
          <p:nvPr>
            <p:ph type="ctrTitle"/>
          </p:nvPr>
        </p:nvSpPr>
        <p:spPr/>
        <p:txBody>
          <a:bodyPr/>
          <a:lstStyle/>
          <a:p>
            <a:endParaRPr lang="en-US"/>
          </a:p>
        </p:txBody>
      </p:sp>
      <p:sp>
        <p:nvSpPr>
          <p:cNvPr id="13" name="Subtitle 12">
            <a:extLst>
              <a:ext uri="{FF2B5EF4-FFF2-40B4-BE49-F238E27FC236}">
                <a16:creationId xmlns:a16="http://schemas.microsoft.com/office/drawing/2014/main" id="{2C0DE578-A7DB-04A5-2B64-9EBED34EF4BD}"/>
              </a:ext>
            </a:extLst>
          </p:cNvPr>
          <p:cNvSpPr>
            <a:spLocks noGrp="1"/>
          </p:cNvSpPr>
          <p:nvPr>
            <p:ph type="subTitle" idx="1"/>
          </p:nvPr>
        </p:nvSpPr>
        <p:spPr/>
        <p:txBody>
          <a:bodyPr/>
          <a:lstStyle/>
          <a:p>
            <a:endParaRPr lang="en-US"/>
          </a:p>
        </p:txBody>
      </p:sp>
      <p:sp>
        <p:nvSpPr>
          <p:cNvPr id="16" name="Rectangle 15">
            <a:extLst>
              <a:ext uri="{FF2B5EF4-FFF2-40B4-BE49-F238E27FC236}">
                <a16:creationId xmlns:a16="http://schemas.microsoft.com/office/drawing/2014/main" id="{7568E989-3DB7-933D-DC9B-1392CCD2B2DF}"/>
              </a:ext>
            </a:extLst>
          </p:cNvPr>
          <p:cNvSpPr/>
          <p:nvPr/>
        </p:nvSpPr>
        <p:spPr>
          <a:xfrm>
            <a:off x="0" y="0"/>
            <a:ext cx="12192000" cy="6858000"/>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2">
            <a:extLst>
              <a:ext uri="{FF2B5EF4-FFF2-40B4-BE49-F238E27FC236}">
                <a16:creationId xmlns:a16="http://schemas.microsoft.com/office/drawing/2014/main" id="{16BD4E3F-302F-E6E1-9959-A1B4AB2B18CC}"/>
              </a:ext>
            </a:extLst>
          </p:cNvPr>
          <p:cNvSpPr txBox="1">
            <a:spLocks/>
          </p:cNvSpPr>
          <p:nvPr/>
        </p:nvSpPr>
        <p:spPr>
          <a:xfrm>
            <a:off x="239628" y="2323835"/>
            <a:ext cx="11952372" cy="141712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br>
              <a:rPr lang="en-US" sz="5000" b="1">
                <a:solidFill>
                  <a:schemeClr val="accent4">
                    <a:lumMod val="60000"/>
                    <a:lumOff val="40000"/>
                  </a:schemeClr>
                </a:solidFill>
                <a:latin typeface="+mn-lt"/>
                <a:cs typeface="Times New Roman" panose="02020603050405020304" pitchFamily="18" charset="0"/>
              </a:rPr>
            </a:br>
            <a:r>
              <a:rPr lang="nl-NL" sz="5400" b="1">
                <a:solidFill>
                  <a:schemeClr val="accent4">
                    <a:lumMod val="60000"/>
                    <a:lumOff val="40000"/>
                  </a:schemeClr>
                </a:solidFill>
                <a:latin typeface="+mn-lt"/>
              </a:rPr>
              <a:t>TẬP HỢP CÁC SỐ TỰ NHIÊN</a:t>
            </a:r>
            <a:endParaRPr lang="en-US" sz="5000" b="1" dirty="0">
              <a:solidFill>
                <a:schemeClr val="accent4">
                  <a:lumMod val="60000"/>
                  <a:lumOff val="40000"/>
                </a:schemeClr>
              </a:solidFill>
              <a:latin typeface="+mn-lt"/>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7CF90AD4-DF22-B106-B225-C489ED32146B}"/>
              </a:ext>
              <a:ext uri="{C183D7F6-B498-43B3-948B-1728B52AA6E4}">
                <adec:decorative xmlns:adec="http://schemas.microsoft.com/office/drawing/2017/decorative" val="1"/>
              </a:ext>
            </a:extLst>
          </p:cNvPr>
          <p:cNvCxnSpPr/>
          <p:nvPr/>
        </p:nvCxnSpPr>
        <p:spPr>
          <a:xfrm>
            <a:off x="3638550" y="4058363"/>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Subtitle 2">
            <a:extLst>
              <a:ext uri="{FF2B5EF4-FFF2-40B4-BE49-F238E27FC236}">
                <a16:creationId xmlns:a16="http://schemas.microsoft.com/office/drawing/2014/main" id="{311C4922-DB20-13AE-88B9-AE70AD33B956}"/>
              </a:ext>
            </a:extLst>
          </p:cNvPr>
          <p:cNvSpPr txBox="1">
            <a:spLocks/>
          </p:cNvSpPr>
          <p:nvPr/>
        </p:nvSpPr>
        <p:spPr>
          <a:xfrm>
            <a:off x="1580239" y="439825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a:solidFill>
                  <a:schemeClr val="bg1"/>
                </a:solidFill>
                <a:ea typeface="Tahoma" panose="020B0604030504040204" pitchFamily="34" charset="0"/>
                <a:cs typeface="Times New Roman" panose="02020603050405020304" pitchFamily="18" charset="0"/>
              </a:rPr>
              <a:t>Giáo </a:t>
            </a:r>
            <a:r>
              <a:rPr lang="vi-VN" sz="2800">
                <a:solidFill>
                  <a:schemeClr val="bg1"/>
                </a:solidFill>
                <a:ea typeface="Tahoma" panose="020B0604030504040204" pitchFamily="34" charset="0"/>
                <a:cs typeface="Times New Roman" panose="02020603050405020304" pitchFamily="18" charset="0"/>
              </a:rPr>
              <a:t>viên: Phạm Vũ Lan Trang</a:t>
            </a:r>
            <a:endParaRPr lang="en-US" sz="2800" dirty="0">
              <a:solidFill>
                <a:schemeClr val="bg1"/>
              </a:solidFill>
              <a:ea typeface="Tahoma" panose="020B0604030504040204" pitchFamily="34" charset="0"/>
              <a:cs typeface="Times New Roman" panose="02020603050405020304" pitchFamily="18" charset="0"/>
            </a:endParaRPr>
          </a:p>
        </p:txBody>
      </p:sp>
      <p:pic>
        <p:nvPicPr>
          <p:cNvPr id="22" name="1" descr="Clipboard">
            <a:extLst>
              <a:ext uri="{FF2B5EF4-FFF2-40B4-BE49-F238E27FC236}">
                <a16:creationId xmlns:a16="http://schemas.microsoft.com/office/drawing/2014/main" id="{C3F8D36F-42CC-E716-B6EE-A64EA419BF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631394">
            <a:off x="-634327" y="3883012"/>
            <a:ext cx="3194131" cy="3194131"/>
          </a:xfrm>
          <a:prstGeom prst="rect">
            <a:avLst/>
          </a:prstGeom>
        </p:spPr>
      </p:pic>
      <p:pic>
        <p:nvPicPr>
          <p:cNvPr id="23" name="Graphic 22" descr="Ruler">
            <a:extLst>
              <a:ext uri="{FF2B5EF4-FFF2-40B4-BE49-F238E27FC236}">
                <a16:creationId xmlns:a16="http://schemas.microsoft.com/office/drawing/2014/main" id="{BD1B32CA-EE06-28F7-A044-DD286C5D70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8889495">
            <a:off x="10171718" y="145767"/>
            <a:ext cx="1574403" cy="1574403"/>
          </a:xfrm>
          <a:prstGeom prst="rect">
            <a:avLst/>
          </a:prstGeom>
        </p:spPr>
      </p:pic>
      <p:pic>
        <p:nvPicPr>
          <p:cNvPr id="24" name="Graphic 23" descr="Pencil">
            <a:extLst>
              <a:ext uri="{FF2B5EF4-FFF2-40B4-BE49-F238E27FC236}">
                <a16:creationId xmlns:a16="http://schemas.microsoft.com/office/drawing/2014/main" id="{72AFDE33-48D9-D2B8-000E-DF6734D9CE7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520790">
            <a:off x="10917677" y="783939"/>
            <a:ext cx="1488402" cy="1488402"/>
          </a:xfrm>
          <a:prstGeom prst="rect">
            <a:avLst/>
          </a:prstGeom>
        </p:spPr>
      </p:pic>
      <p:sp>
        <p:nvSpPr>
          <p:cNvPr id="25" name="Subtitle 2">
            <a:extLst>
              <a:ext uri="{FF2B5EF4-FFF2-40B4-BE49-F238E27FC236}">
                <a16:creationId xmlns:a16="http://schemas.microsoft.com/office/drawing/2014/main" id="{A0ED40ED-35B7-7ED7-08BE-12DCD7FF6B52}"/>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dirty="0">
                <a:solidFill>
                  <a:schemeClr val="bg1"/>
                </a:solidFill>
                <a:ea typeface="Tahoma" panose="020B0604030504040204" pitchFamily="34" charset="0"/>
                <a:cs typeface="Times New Roman" panose="02020603050405020304" pitchFamily="18" charset="0"/>
              </a:rPr>
              <a:t>  </a:t>
            </a:r>
            <a:r>
              <a:rPr lang="vi-VN" sz="2800" dirty="0">
                <a:solidFill>
                  <a:schemeClr val="bg1"/>
                </a:solidFill>
                <a:ea typeface="Tahoma" panose="020B0604030504040204" pitchFamily="34" charset="0"/>
                <a:cs typeface="Times New Roman" panose="02020603050405020304" pitchFamily="18" charset="0"/>
              </a:rPr>
              <a:t>UBND QUẬN LONG BIÊN</a:t>
            </a:r>
            <a:endParaRPr lang="en-US" sz="2800" dirty="0">
              <a:solidFill>
                <a:schemeClr val="bg1"/>
              </a:solidFill>
              <a:ea typeface="Tahoma" panose="020B0604030504040204" pitchFamily="34" charset="0"/>
              <a:cs typeface="Times New Roman" panose="02020603050405020304" pitchFamily="18" charset="0"/>
            </a:endParaRPr>
          </a:p>
          <a:p>
            <a:pPr algn="l"/>
            <a:r>
              <a:rPr lang="en-US" sz="2800" dirty="0">
                <a:solidFill>
                  <a:schemeClr val="bg1"/>
                </a:solidFill>
                <a:ea typeface="Tahoma" panose="020B0604030504040204" pitchFamily="34" charset="0"/>
                <a:cs typeface="Times New Roman" panose="02020603050405020304" pitchFamily="18" charset="0"/>
              </a:rPr>
              <a:t>TRƯỜNG THCS</a:t>
            </a:r>
            <a:r>
              <a:rPr lang="vi-VN" sz="2800" dirty="0">
                <a:solidFill>
                  <a:schemeClr val="bg1"/>
                </a:solidFill>
                <a:ea typeface="Tahoma" panose="020B0604030504040204" pitchFamily="34" charset="0"/>
                <a:cs typeface="Times New Roman" panose="02020603050405020304" pitchFamily="18" charset="0"/>
              </a:rPr>
              <a:t> NGUYỄN GIA THIỀU</a:t>
            </a:r>
            <a:endParaRPr lang="en-US" sz="2800" dirty="0">
              <a:solidFill>
                <a:schemeClr val="bg1"/>
              </a:solidFill>
              <a:ea typeface="Tahoma" panose="020B0604030504040204" pitchFamily="34" charset="0"/>
              <a:cs typeface="Times New Roman" panose="02020603050405020304" pitchFamily="18" charset="0"/>
            </a:endParaRPr>
          </a:p>
        </p:txBody>
      </p:sp>
      <p:sp>
        <p:nvSpPr>
          <p:cNvPr id="26" name="!!1">
            <a:extLst>
              <a:ext uri="{FF2B5EF4-FFF2-40B4-BE49-F238E27FC236}">
                <a16:creationId xmlns:a16="http://schemas.microsoft.com/office/drawing/2014/main" id="{EB9B1BFF-30CD-C053-C48E-23BDFA64BF29}"/>
              </a:ext>
            </a:extLst>
          </p:cNvPr>
          <p:cNvSpPr txBox="1"/>
          <p:nvPr/>
        </p:nvSpPr>
        <p:spPr>
          <a:xfrm>
            <a:off x="2863257" y="1989401"/>
            <a:ext cx="6762750" cy="861774"/>
          </a:xfrm>
          <a:prstGeom prst="rect">
            <a:avLst/>
          </a:prstGeom>
          <a:noFill/>
        </p:spPr>
        <p:txBody>
          <a:bodyPr wrap="square">
            <a:spAutoFit/>
          </a:bodyPr>
          <a:lstStyle/>
          <a:p>
            <a:pPr algn="ctr"/>
            <a:r>
              <a:rPr lang="vi-VN" sz="4800">
                <a:solidFill>
                  <a:schemeClr val="accent4">
                    <a:lumMod val="60000"/>
                    <a:lumOff val="40000"/>
                  </a:schemeClr>
                </a:solidFill>
                <a:latin typeface="Calibri (Body)"/>
              </a:rPr>
              <a:t>Tiết 4 </a:t>
            </a:r>
            <a:r>
              <a:rPr lang="vi-VN" sz="4800" dirty="0">
                <a:solidFill>
                  <a:schemeClr val="accent4">
                    <a:lumMod val="60000"/>
                    <a:lumOff val="40000"/>
                  </a:schemeClr>
                </a:solidFill>
                <a:latin typeface="Calibri (Body)"/>
              </a:rPr>
              <a:t>– Bài 2: </a:t>
            </a:r>
            <a:endParaRPr lang="en-US" sz="4800" dirty="0">
              <a:solidFill>
                <a:schemeClr val="accent4">
                  <a:lumMod val="60000"/>
                  <a:lumOff val="40000"/>
                </a:schemeClr>
              </a:solidFill>
              <a:latin typeface="Calibri (Body)"/>
            </a:endParaRPr>
          </a:p>
        </p:txBody>
      </p:sp>
    </p:spTree>
    <p:extLst>
      <p:ext uri="{BB962C8B-B14F-4D97-AF65-F5344CB8AC3E}">
        <p14:creationId xmlns:p14="http://schemas.microsoft.com/office/powerpoint/2010/main" val="2479872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Q-06"/>
          <p:cNvPicPr>
            <a:picLocks noChangeAspect="1" noChangeArrowheads="1"/>
          </p:cNvPicPr>
          <p:nvPr/>
        </p:nvPicPr>
        <p:blipFill>
          <a:blip r:embed="rId2"/>
          <a:srcRect l="14668" t="22810" r="14246" b="26680"/>
          <a:stretch>
            <a:fillRect/>
          </a:stretch>
        </p:blipFill>
        <p:spPr bwMode="auto">
          <a:xfrm>
            <a:off x="423742" y="89208"/>
            <a:ext cx="4638907" cy="4536684"/>
          </a:xfrm>
          <a:prstGeom prst="rect">
            <a:avLst/>
          </a:prstGeom>
          <a:noFill/>
          <a:ln w="9525">
            <a:noFill/>
            <a:miter lim="800000"/>
            <a:headEnd/>
            <a:tailEnd/>
          </a:ln>
        </p:spPr>
      </p:pic>
      <p:pic>
        <p:nvPicPr>
          <p:cNvPr id="5" name="Picture 6" descr="IMG_1823-500k"/>
          <p:cNvPicPr>
            <a:picLocks noChangeAspect="1" noChangeArrowheads="1"/>
          </p:cNvPicPr>
          <p:nvPr/>
        </p:nvPicPr>
        <p:blipFill>
          <a:blip r:embed="rId3"/>
          <a:srcRect l="6250" t="31250" r="18750" b="13281"/>
          <a:stretch>
            <a:fillRect/>
          </a:stretch>
        </p:blipFill>
        <p:spPr bwMode="auto">
          <a:xfrm>
            <a:off x="7010990" y="111510"/>
            <a:ext cx="4638908" cy="4536676"/>
          </a:xfrm>
          <a:prstGeom prst="rect">
            <a:avLst/>
          </a:prstGeom>
          <a:noFill/>
          <a:ln w="9525">
            <a:noFill/>
            <a:miter lim="800000"/>
            <a:headEnd/>
            <a:tailEnd/>
          </a:ln>
        </p:spPr>
      </p:pic>
      <p:sp>
        <p:nvSpPr>
          <p:cNvPr id="6" name="TextBox 5"/>
          <p:cNvSpPr txBox="1"/>
          <p:nvPr/>
        </p:nvSpPr>
        <p:spPr>
          <a:xfrm>
            <a:off x="2143593" y="5544664"/>
            <a:ext cx="9312708" cy="954107"/>
          </a:xfrm>
          <a:prstGeom prst="rect">
            <a:avLst/>
          </a:prstGeom>
          <a:solidFill>
            <a:schemeClr val="accent2">
              <a:lumMod val="40000"/>
              <a:lumOff val="60000"/>
            </a:schemeClr>
          </a:solidFill>
        </p:spPr>
        <p:txBody>
          <a:bodyPr wrap="square" rtlCol="0">
            <a:spAutoFit/>
          </a:bodyPr>
          <a:lstStyle/>
          <a:p>
            <a:r>
              <a:rPr lang="en-US" sz="2800" dirty="0" err="1">
                <a:latin typeface="Arial" pitchFamily="34" charset="0"/>
                <a:cs typeface="Arial" pitchFamily="34" charset="0"/>
              </a:rPr>
              <a:t>Hãy</a:t>
            </a:r>
            <a:r>
              <a:rPr lang="en-US" sz="2800" dirty="0">
                <a:latin typeface="Arial" pitchFamily="34" charset="0"/>
                <a:cs typeface="Arial" pitchFamily="34" charset="0"/>
              </a:rPr>
              <a:t> </a:t>
            </a:r>
            <a:r>
              <a:rPr lang="en-US" sz="2800" dirty="0" err="1">
                <a:latin typeface="Arial" pitchFamily="34" charset="0"/>
                <a:cs typeface="Arial" pitchFamily="34" charset="0"/>
              </a:rPr>
              <a:t>đọc</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ghi</a:t>
            </a:r>
            <a:r>
              <a:rPr lang="en-US" sz="2800" dirty="0">
                <a:latin typeface="Arial" pitchFamily="34" charset="0"/>
                <a:cs typeface="Arial" pitchFamily="34" charset="0"/>
              </a:rPr>
              <a:t> </a:t>
            </a:r>
            <a:r>
              <a:rPr lang="en-US" sz="2800" dirty="0" err="1">
                <a:latin typeface="Arial" pitchFamily="34" charset="0"/>
                <a:cs typeface="Arial" pitchFamily="34" charset="0"/>
              </a:rPr>
              <a:t>trên</a:t>
            </a:r>
            <a:r>
              <a:rPr lang="en-US" sz="2800" dirty="0">
                <a:latin typeface="Arial" pitchFamily="34" charset="0"/>
                <a:cs typeface="Arial" pitchFamily="34" charset="0"/>
              </a:rPr>
              <a:t> </a:t>
            </a:r>
            <a:r>
              <a:rPr lang="en-US" sz="2800" dirty="0" err="1">
                <a:latin typeface="Arial" pitchFamily="34" charset="0"/>
                <a:cs typeface="Arial" pitchFamily="34" charset="0"/>
              </a:rPr>
              <a:t>mặt</a:t>
            </a:r>
            <a:r>
              <a:rPr lang="en-US" sz="2800" dirty="0">
                <a:latin typeface="Arial" pitchFamily="34" charset="0"/>
                <a:cs typeface="Arial" pitchFamily="34" charset="0"/>
              </a:rPr>
              <a:t> </a:t>
            </a:r>
            <a:r>
              <a:rPr lang="en-US" sz="2800" dirty="0" err="1">
                <a:latin typeface="Arial" pitchFamily="34" charset="0"/>
                <a:cs typeface="Arial" pitchFamily="34" charset="0"/>
              </a:rPr>
              <a:t>đồng</a:t>
            </a:r>
            <a:r>
              <a:rPr lang="en-US" sz="2800" dirty="0">
                <a:latin typeface="Arial" pitchFamily="34" charset="0"/>
                <a:cs typeface="Arial" pitchFamily="34" charset="0"/>
              </a:rPr>
              <a:t> </a:t>
            </a:r>
            <a:r>
              <a:rPr lang="en-US" sz="2800" dirty="0" err="1">
                <a:latin typeface="Arial" pitchFamily="34" charset="0"/>
                <a:cs typeface="Arial" pitchFamily="34" charset="0"/>
              </a:rPr>
              <a:t>hồ</a:t>
            </a:r>
            <a:r>
              <a:rPr lang="en-US" sz="2800" dirty="0">
                <a:latin typeface="Arial" pitchFamily="34" charset="0"/>
                <a:cs typeface="Arial" pitchFamily="34" charset="0"/>
              </a:rPr>
              <a:t>. Cho </a:t>
            </a:r>
            <a:r>
              <a:rPr lang="en-US" sz="2800" dirty="0" err="1">
                <a:latin typeface="Arial" pitchFamily="34" charset="0"/>
                <a:cs typeface="Arial" pitchFamily="34" charset="0"/>
              </a:rPr>
              <a:t>biết</a:t>
            </a:r>
            <a:r>
              <a:rPr lang="en-US" sz="2800" dirty="0">
                <a:latin typeface="Arial" pitchFamily="34" charset="0"/>
                <a:cs typeface="Arial" pitchFamily="34" charset="0"/>
              </a:rPr>
              <a:t> </a:t>
            </a:r>
            <a:r>
              <a:rPr lang="en-US" sz="2800" dirty="0" err="1">
                <a:latin typeface="Arial" pitchFamily="34" charset="0"/>
                <a:cs typeface="Arial" pitchFamily="34" charset="0"/>
              </a:rPr>
              <a:t>đồng</a:t>
            </a:r>
            <a:r>
              <a:rPr lang="en-US" sz="2800" dirty="0">
                <a:latin typeface="Arial" pitchFamily="34" charset="0"/>
                <a:cs typeface="Arial" pitchFamily="34" charset="0"/>
              </a:rPr>
              <a:t> </a:t>
            </a:r>
            <a:r>
              <a:rPr lang="en-US" sz="2800" dirty="0" err="1">
                <a:latin typeface="Arial" pitchFamily="34" charset="0"/>
                <a:cs typeface="Arial" pitchFamily="34" charset="0"/>
              </a:rPr>
              <a:t>hồ</a:t>
            </a:r>
            <a:r>
              <a:rPr lang="en-US" sz="2800" dirty="0">
                <a:latin typeface="Arial" pitchFamily="34" charset="0"/>
                <a:cs typeface="Arial" pitchFamily="34" charset="0"/>
              </a:rPr>
              <a:t> </a:t>
            </a:r>
            <a:r>
              <a:rPr lang="en-US" sz="2800" dirty="0" err="1">
                <a:latin typeface="Arial" pitchFamily="34" charset="0"/>
                <a:cs typeface="Arial" pitchFamily="34" charset="0"/>
              </a:rPr>
              <a:t>chỉ</a:t>
            </a:r>
            <a:r>
              <a:rPr lang="en-US" sz="2800" dirty="0">
                <a:latin typeface="Arial" pitchFamily="34" charset="0"/>
                <a:cs typeface="Arial" pitchFamily="34" charset="0"/>
              </a:rPr>
              <a:t> </a:t>
            </a:r>
            <a:r>
              <a:rPr lang="en-US" sz="2800" dirty="0" err="1">
                <a:latin typeface="Arial" pitchFamily="34" charset="0"/>
                <a:cs typeface="Arial" pitchFamily="34" charset="0"/>
              </a:rPr>
              <a:t>mấy</a:t>
            </a:r>
            <a:r>
              <a:rPr lang="en-US" sz="2800" dirty="0">
                <a:latin typeface="Arial" pitchFamily="34" charset="0"/>
                <a:cs typeface="Arial" pitchFamily="34" charset="0"/>
              </a:rPr>
              <a:t> </a:t>
            </a:r>
            <a:r>
              <a:rPr lang="en-US" sz="2800" dirty="0" err="1">
                <a:latin typeface="Arial" pitchFamily="34" charset="0"/>
                <a:cs typeface="Arial" pitchFamily="34" charset="0"/>
              </a:rPr>
              <a:t>giờ</a:t>
            </a:r>
            <a:r>
              <a:rPr lang="en-US" sz="2800" dirty="0">
                <a:latin typeface="Arial" pitchFamily="34" charset="0"/>
                <a:cs typeface="Arial" pitchFamily="34" charset="0"/>
              </a:rPr>
              <a:t>.</a:t>
            </a:r>
          </a:p>
        </p:txBody>
      </p:sp>
      <p:sp>
        <p:nvSpPr>
          <p:cNvPr id="7" name="TextBox 6"/>
          <p:cNvSpPr txBox="1"/>
          <p:nvPr/>
        </p:nvSpPr>
        <p:spPr>
          <a:xfrm>
            <a:off x="1689316" y="4779064"/>
            <a:ext cx="2216257" cy="523220"/>
          </a:xfrm>
          <a:prstGeom prst="rect">
            <a:avLst/>
          </a:prstGeom>
          <a:solidFill>
            <a:srgbClr val="A7FDFF"/>
          </a:solidFill>
        </p:spPr>
        <p:txBody>
          <a:bodyPr wrap="square" rtlCol="0">
            <a:spAutoFit/>
          </a:bodyPr>
          <a:lstStyle/>
          <a:p>
            <a:pPr algn="ctr"/>
            <a:r>
              <a:rPr lang="en-US" sz="2800" dirty="0" err="1">
                <a:latin typeface="Arial" pitchFamily="34" charset="0"/>
                <a:cs typeface="Arial" pitchFamily="34" charset="0"/>
              </a:rPr>
              <a:t>Đồng</a:t>
            </a:r>
            <a:r>
              <a:rPr lang="en-US" sz="2800" dirty="0">
                <a:latin typeface="Arial" pitchFamily="34" charset="0"/>
                <a:cs typeface="Arial" pitchFamily="34" charset="0"/>
              </a:rPr>
              <a:t> </a:t>
            </a:r>
            <a:r>
              <a:rPr lang="en-US" sz="2800" dirty="0" err="1">
                <a:latin typeface="Arial" pitchFamily="34" charset="0"/>
                <a:cs typeface="Arial" pitchFamily="34" charset="0"/>
              </a:rPr>
              <a:t>hồ</a:t>
            </a:r>
            <a:r>
              <a:rPr lang="en-US" sz="2800" dirty="0">
                <a:latin typeface="Arial" pitchFamily="34" charset="0"/>
                <a:cs typeface="Arial" pitchFamily="34" charset="0"/>
              </a:rPr>
              <a:t> 1</a:t>
            </a:r>
          </a:p>
        </p:txBody>
      </p:sp>
      <p:sp>
        <p:nvSpPr>
          <p:cNvPr id="8" name="TextBox 7"/>
          <p:cNvSpPr txBox="1"/>
          <p:nvPr/>
        </p:nvSpPr>
        <p:spPr>
          <a:xfrm>
            <a:off x="8183105" y="4779060"/>
            <a:ext cx="2293749" cy="523220"/>
          </a:xfrm>
          <a:prstGeom prst="rect">
            <a:avLst/>
          </a:prstGeom>
          <a:solidFill>
            <a:srgbClr val="A7FDFF"/>
          </a:solidFill>
        </p:spPr>
        <p:txBody>
          <a:bodyPr wrap="square" rtlCol="0">
            <a:spAutoFit/>
          </a:bodyPr>
          <a:lstStyle/>
          <a:p>
            <a:pPr algn="ctr"/>
            <a:r>
              <a:rPr lang="en-US" sz="2800" dirty="0" err="1">
                <a:latin typeface="Arial" pitchFamily="34" charset="0"/>
                <a:cs typeface="Arial" pitchFamily="34" charset="0"/>
              </a:rPr>
              <a:t>Đồng</a:t>
            </a:r>
            <a:r>
              <a:rPr lang="en-US" sz="2800" dirty="0">
                <a:latin typeface="Arial" pitchFamily="34" charset="0"/>
                <a:cs typeface="Arial" pitchFamily="34" charset="0"/>
              </a:rPr>
              <a:t> </a:t>
            </a:r>
            <a:r>
              <a:rPr lang="en-US" sz="2800" dirty="0" err="1">
                <a:latin typeface="Arial" pitchFamily="34" charset="0"/>
                <a:cs typeface="Arial" pitchFamily="34" charset="0"/>
              </a:rPr>
              <a:t>hồ</a:t>
            </a:r>
            <a:r>
              <a:rPr lang="en-US" sz="2800" dirty="0">
                <a:latin typeface="Arial" pitchFamily="34" charset="0"/>
                <a:cs typeface="Arial" pitchFamily="34" charset="0"/>
              </a:rPr>
              <a:t> 2</a:t>
            </a: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283163"/>
            <a:ext cx="1782305" cy="157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51589" y="3150584"/>
            <a:ext cx="6990996" cy="689826"/>
            <a:chOff x="4762670" y="46987"/>
            <a:chExt cx="7610308" cy="689826"/>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sp>
          <p:nvSpPr>
            <p:cNvPr id="48" name="Rectangle: Rounded Corners 28">
              <a:extLst>
                <a:ext uri="{FF2B5EF4-FFF2-40B4-BE49-F238E27FC236}">
                  <a16:creationId xmlns:a16="http://schemas.microsoft.com/office/drawing/2014/main" id="{8F343863-9DC9-48EE-8845-A5B504C915DF}"/>
                </a:ext>
              </a:extLst>
            </p:cNvPr>
            <p:cNvSpPr/>
            <p:nvPr/>
          </p:nvSpPr>
          <p:spPr>
            <a:xfrm>
              <a:off x="4762670" y="46987"/>
              <a:ext cx="7232071"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13" name="Rectangle 12"/>
          <p:cNvSpPr/>
          <p:nvPr/>
        </p:nvSpPr>
        <p:spPr>
          <a:xfrm>
            <a:off x="1051255" y="470136"/>
            <a:ext cx="3272772" cy="523220"/>
          </a:xfrm>
          <a:prstGeom prst="rect">
            <a:avLst/>
          </a:prstGeom>
        </p:spPr>
        <p:txBody>
          <a:bodyPr wrap="square">
            <a:spAutoFit/>
          </a:bodyPr>
          <a:lstStyle/>
          <a:p>
            <a:r>
              <a:rPr lang="en-US" sz="2800" b="1" dirty="0">
                <a:latin typeface="Arial" pitchFamily="34" charset="0"/>
                <a:cs typeface="Arial" pitchFamily="34" charset="0"/>
              </a:rPr>
              <a:t>3</a:t>
            </a:r>
            <a:r>
              <a:rPr lang="vi-VN" sz="2800" b="1" dirty="0">
                <a:latin typeface="Arial" pitchFamily="34" charset="0"/>
                <a:cs typeface="Arial" pitchFamily="34" charset="0"/>
              </a:rPr>
              <a:t>. </a:t>
            </a:r>
            <a:r>
              <a:rPr lang="en-US" sz="2800" b="1" dirty="0" err="1">
                <a:latin typeface="Arial" pitchFamily="34" charset="0"/>
                <a:cs typeface="Arial" pitchFamily="34" charset="0"/>
              </a:rPr>
              <a:t>Số</a:t>
            </a:r>
            <a:r>
              <a:rPr lang="en-US" sz="2800" b="1" dirty="0">
                <a:latin typeface="Arial" pitchFamily="34" charset="0"/>
                <a:cs typeface="Arial" pitchFamily="34" charset="0"/>
              </a:rPr>
              <a:t> La </a:t>
            </a:r>
            <a:r>
              <a:rPr lang="en-US" sz="2800" b="1" dirty="0" err="1">
                <a:latin typeface="Arial" pitchFamily="34" charset="0"/>
                <a:cs typeface="Arial" pitchFamily="34" charset="0"/>
              </a:rPr>
              <a:t>Mã</a:t>
            </a:r>
            <a:r>
              <a:rPr lang="en-US" sz="2800" b="1" dirty="0">
                <a:latin typeface="Arial" pitchFamily="34" charset="0"/>
                <a:cs typeface="Arial" pitchFamily="34" charset="0"/>
              </a:rPr>
              <a:t> </a:t>
            </a:r>
            <a:endParaRPr lang="en-US" sz="2800" dirty="0">
              <a:latin typeface="Arial" pitchFamily="34" charset="0"/>
              <a:cs typeface="Arial" pitchFamily="34" charset="0"/>
            </a:endParaRPr>
          </a:p>
        </p:txBody>
      </p:sp>
      <p:sp>
        <p:nvSpPr>
          <p:cNvPr id="35" name="TextBox 34"/>
          <p:cNvSpPr txBox="1"/>
          <p:nvPr/>
        </p:nvSpPr>
        <p:spPr>
          <a:xfrm>
            <a:off x="1317356" y="1224368"/>
            <a:ext cx="9174995" cy="4832092"/>
          </a:xfrm>
          <a:prstGeom prst="rect">
            <a:avLst/>
          </a:prstGeom>
          <a:solidFill>
            <a:srgbClr val="A6EEAD"/>
          </a:solidFill>
        </p:spPr>
        <p:txBody>
          <a:bodyPr wrap="square" rtlCol="0">
            <a:spAutoFit/>
          </a:bodyPr>
          <a:lstStyle/>
          <a:p>
            <a:r>
              <a:rPr lang="en-US" sz="2800" b="1" i="1" dirty="0">
                <a:latin typeface="Arial" pitchFamily="34" charset="0"/>
                <a:cs typeface="Arial" pitchFamily="34" charset="0"/>
              </a:rPr>
              <a:t>* </a:t>
            </a:r>
            <a:r>
              <a:rPr lang="en-US" sz="2800" b="1" i="1" dirty="0" err="1">
                <a:latin typeface="Arial" pitchFamily="34" charset="0"/>
                <a:cs typeface="Arial" pitchFamily="34" charset="0"/>
              </a:rPr>
              <a:t>Cách</a:t>
            </a:r>
            <a:r>
              <a:rPr lang="en-US" sz="2800" b="1" i="1" dirty="0">
                <a:latin typeface="Arial" pitchFamily="34" charset="0"/>
                <a:cs typeface="Arial" pitchFamily="34" charset="0"/>
              </a:rPr>
              <a:t> </a:t>
            </a:r>
            <a:r>
              <a:rPr lang="en-US" sz="2800" b="1" i="1" dirty="0" err="1">
                <a:latin typeface="Arial" pitchFamily="34" charset="0"/>
                <a:cs typeface="Arial" pitchFamily="34" charset="0"/>
              </a:rPr>
              <a:t>ghi</a:t>
            </a:r>
            <a:r>
              <a:rPr lang="en-US" sz="2800" b="1" i="1" dirty="0">
                <a:latin typeface="Arial" pitchFamily="34" charset="0"/>
                <a:cs typeface="Arial" pitchFamily="34" charset="0"/>
              </a:rPr>
              <a:t> </a:t>
            </a:r>
            <a:r>
              <a:rPr lang="en-US" sz="2800" b="1" i="1" dirty="0" err="1">
                <a:latin typeface="Arial" pitchFamily="34" charset="0"/>
                <a:cs typeface="Arial" pitchFamily="34" charset="0"/>
              </a:rPr>
              <a:t>số</a:t>
            </a:r>
            <a:r>
              <a:rPr lang="en-US" sz="2800" b="1" i="1" dirty="0">
                <a:latin typeface="Arial" pitchFamily="34" charset="0"/>
                <a:cs typeface="Arial" pitchFamily="34" charset="0"/>
              </a:rPr>
              <a:t> La </a:t>
            </a:r>
            <a:r>
              <a:rPr lang="en-US" sz="2800" b="1" i="1" dirty="0" err="1">
                <a:latin typeface="Arial" pitchFamily="34" charset="0"/>
                <a:cs typeface="Arial" pitchFamily="34" charset="0"/>
              </a:rPr>
              <a:t>Mã</a:t>
            </a:r>
            <a:r>
              <a:rPr lang="en-US" sz="2800" b="1" i="1" dirty="0">
                <a:latin typeface="Arial" pitchFamily="34" charset="0"/>
                <a:cs typeface="Arial" pitchFamily="34" charset="0"/>
              </a:rPr>
              <a:t>:</a:t>
            </a:r>
            <a:endParaRPr lang="en-US" sz="2800" dirty="0">
              <a:latin typeface="Arial" pitchFamily="34" charset="0"/>
              <a:cs typeface="Arial" pitchFamily="34" charset="0"/>
            </a:endParaRPr>
          </a:p>
          <a:p>
            <a:endParaRPr lang="nb-NO" sz="2800" dirty="0">
              <a:latin typeface="Arial" pitchFamily="34" charset="0"/>
              <a:cs typeface="Arial" pitchFamily="34" charset="0"/>
            </a:endParaRPr>
          </a:p>
          <a:p>
            <a:endParaRPr lang="nb-NO" sz="2800" dirty="0">
              <a:latin typeface="Arial" pitchFamily="34" charset="0"/>
              <a:cs typeface="Arial" pitchFamily="34" charset="0"/>
            </a:endParaRPr>
          </a:p>
          <a:p>
            <a:endParaRPr lang="nb-NO" sz="2800" dirty="0">
              <a:latin typeface="Arial" pitchFamily="34" charset="0"/>
              <a:cs typeface="Arial" pitchFamily="34" charset="0"/>
            </a:endParaRPr>
          </a:p>
          <a:p>
            <a:r>
              <a:rPr lang="nb-NO" sz="2800" dirty="0">
                <a:latin typeface="Arial" pitchFamily="34" charset="0"/>
                <a:cs typeface="Arial" pitchFamily="34" charset="0"/>
              </a:rPr>
              <a:t>- Viết       tương ứng   4 ;</a:t>
            </a:r>
            <a:endParaRPr lang="en-US" sz="2800" dirty="0">
              <a:latin typeface="Arial" pitchFamily="34" charset="0"/>
              <a:cs typeface="Arial" pitchFamily="34" charset="0"/>
            </a:endParaRPr>
          </a:p>
          <a:p>
            <a:pPr>
              <a:buFontTx/>
              <a:buChar char="-"/>
            </a:pPr>
            <a:r>
              <a:rPr lang="en-US" sz="2800" dirty="0">
                <a:latin typeface="Arial" pitchFamily="34" charset="0"/>
                <a:cs typeface="Arial" pitchFamily="34" charset="0"/>
              </a:rPr>
              <a:t> </a:t>
            </a:r>
            <a:r>
              <a:rPr lang="en-US" sz="2800" dirty="0" err="1">
                <a:latin typeface="Arial" pitchFamily="34" charset="0"/>
                <a:cs typeface="Arial" pitchFamily="34" charset="0"/>
              </a:rPr>
              <a:t>Viết</a:t>
            </a:r>
            <a:r>
              <a:rPr lang="en-US" sz="2800" dirty="0">
                <a:latin typeface="Arial" pitchFamily="34" charset="0"/>
                <a:cs typeface="Arial" pitchFamily="34" charset="0"/>
              </a:rPr>
              <a:t>        </a:t>
            </a:r>
            <a:r>
              <a:rPr lang="en-US" sz="2800" dirty="0" err="1">
                <a:latin typeface="Arial" pitchFamily="34" charset="0"/>
                <a:cs typeface="Arial" pitchFamily="34" charset="0"/>
              </a:rPr>
              <a:t>tương</a:t>
            </a:r>
            <a:r>
              <a:rPr lang="en-US" sz="2800" dirty="0">
                <a:latin typeface="Arial" pitchFamily="34" charset="0"/>
                <a:cs typeface="Arial" pitchFamily="34" charset="0"/>
              </a:rPr>
              <a:t> </a:t>
            </a:r>
            <a:r>
              <a:rPr lang="en-US" sz="2800" dirty="0" err="1">
                <a:latin typeface="Arial" pitchFamily="34" charset="0"/>
                <a:cs typeface="Arial" pitchFamily="34" charset="0"/>
              </a:rPr>
              <a:t>ứng</a:t>
            </a:r>
            <a:r>
              <a:rPr lang="en-US" sz="2800" dirty="0">
                <a:latin typeface="Arial" pitchFamily="34" charset="0"/>
                <a:cs typeface="Arial" pitchFamily="34" charset="0"/>
              </a:rPr>
              <a:t> 9</a:t>
            </a:r>
          </a:p>
          <a:p>
            <a:pPr>
              <a:buFontTx/>
              <a:buChar char="-"/>
            </a:pPr>
            <a:r>
              <a:rPr lang="en-US" sz="2800" dirty="0">
                <a:latin typeface="Arial" pitchFamily="34" charset="0"/>
                <a:cs typeface="Arial" pitchFamily="34" charset="0"/>
              </a:rPr>
              <a:t> </a:t>
            </a:r>
            <a:r>
              <a:rPr lang="en-US" sz="2800" dirty="0" err="1">
                <a:latin typeface="Arial" pitchFamily="34" charset="0"/>
                <a:cs typeface="Arial" pitchFamily="34" charset="0"/>
              </a:rPr>
              <a:t>Viết</a:t>
            </a:r>
            <a:r>
              <a:rPr lang="en-US" sz="2800" dirty="0">
                <a:latin typeface="Arial" pitchFamily="34" charset="0"/>
                <a:cs typeface="Arial" pitchFamily="34" charset="0"/>
              </a:rPr>
              <a:t>       </a:t>
            </a:r>
            <a:r>
              <a:rPr lang="en-US" sz="2800" dirty="0" err="1">
                <a:latin typeface="Arial" pitchFamily="34" charset="0"/>
                <a:cs typeface="Arial" pitchFamily="34" charset="0"/>
              </a:rPr>
              <a:t>tương</a:t>
            </a:r>
            <a:r>
              <a:rPr lang="en-US" sz="2800" dirty="0">
                <a:latin typeface="Arial" pitchFamily="34" charset="0"/>
                <a:cs typeface="Arial" pitchFamily="34" charset="0"/>
              </a:rPr>
              <a:t> </a:t>
            </a:r>
            <a:r>
              <a:rPr lang="en-US" sz="2800" dirty="0" err="1">
                <a:latin typeface="Arial" pitchFamily="34" charset="0"/>
                <a:cs typeface="Arial" pitchFamily="34" charset="0"/>
              </a:rPr>
              <a:t>ứng</a:t>
            </a:r>
            <a:r>
              <a:rPr lang="en-US" sz="2800" dirty="0">
                <a:latin typeface="Arial" pitchFamily="34" charset="0"/>
                <a:cs typeface="Arial" pitchFamily="34" charset="0"/>
              </a:rPr>
              <a:t> 11</a:t>
            </a:r>
          </a:p>
          <a:p>
            <a:pPr>
              <a:buFontTx/>
              <a:buChar char="-"/>
            </a:pPr>
            <a:r>
              <a:rPr lang="nb-NO" sz="2800" dirty="0">
                <a:latin typeface="Arial" pitchFamily="34" charset="0"/>
                <a:cs typeface="Arial" pitchFamily="34" charset="0"/>
              </a:rPr>
              <a:t> Giá trị số La Mã là tổng các thành phần của nó</a:t>
            </a:r>
            <a:endParaRPr lang="en-US" sz="2800" dirty="0">
              <a:latin typeface="Arial" pitchFamily="34" charset="0"/>
              <a:cs typeface="Arial" pitchFamily="34" charset="0"/>
            </a:endParaRPr>
          </a:p>
          <a:p>
            <a:r>
              <a:rPr lang="en-US" sz="2800" dirty="0">
                <a:latin typeface="Arial" pitchFamily="34" charset="0"/>
                <a:cs typeface="Arial" pitchFamily="34" charset="0"/>
              </a:rPr>
              <a:t>   </a:t>
            </a:r>
            <a:r>
              <a:rPr lang="en-US" sz="2800" u="sng" dirty="0" err="1">
                <a:latin typeface="Arial" pitchFamily="34" charset="0"/>
                <a:cs typeface="Arial" pitchFamily="34" charset="0"/>
              </a:rPr>
              <a:t>Ví</a:t>
            </a:r>
            <a:r>
              <a:rPr lang="en-US" sz="2800" u="sng" dirty="0">
                <a:latin typeface="Arial" pitchFamily="34" charset="0"/>
                <a:cs typeface="Arial" pitchFamily="34" charset="0"/>
              </a:rPr>
              <a:t> </a:t>
            </a:r>
            <a:r>
              <a:rPr lang="en-US" sz="2800" u="sng" dirty="0" err="1">
                <a:latin typeface="Arial" pitchFamily="34" charset="0"/>
                <a:cs typeface="Arial" pitchFamily="34" charset="0"/>
              </a:rPr>
              <a:t>dụ</a:t>
            </a:r>
            <a:r>
              <a:rPr lang="en-US" sz="2800" u="sng" dirty="0">
                <a:latin typeface="Arial" pitchFamily="34" charset="0"/>
                <a:cs typeface="Arial" pitchFamily="34" charset="0"/>
              </a:rPr>
              <a:t> </a:t>
            </a:r>
            <a:r>
              <a:rPr lang="en-US" sz="2800" dirty="0">
                <a:latin typeface="Arial" pitchFamily="34" charset="0"/>
                <a:cs typeface="Arial" pitchFamily="34" charset="0"/>
              </a:rPr>
              <a:t>:</a:t>
            </a:r>
          </a:p>
          <a:p>
            <a:r>
              <a:rPr lang="en-US" sz="2800" dirty="0">
                <a:latin typeface="Arial" pitchFamily="34" charset="0"/>
                <a:cs typeface="Arial" pitchFamily="34" charset="0"/>
              </a:rPr>
              <a:t>                </a:t>
            </a:r>
          </a:p>
          <a:p>
            <a:endParaRPr lang="en-US" sz="2800" dirty="0">
              <a:latin typeface="Arial" pitchFamily="34" charset="0"/>
              <a:cs typeface="Arial" pitchFamily="34" charset="0"/>
            </a:endParaRPr>
          </a:p>
        </p:txBody>
      </p:sp>
      <p:graphicFrame>
        <p:nvGraphicFramePr>
          <p:cNvPr id="37" name="Object 36"/>
          <p:cNvGraphicFramePr>
            <a:graphicFrameLocks noChangeAspect="1"/>
          </p:cNvGraphicFramePr>
          <p:nvPr/>
        </p:nvGraphicFramePr>
        <p:xfrm>
          <a:off x="2346485" y="3042267"/>
          <a:ext cx="431800" cy="304800"/>
        </p:xfrm>
        <a:graphic>
          <a:graphicData uri="http://schemas.openxmlformats.org/presentationml/2006/ole">
            <mc:AlternateContent xmlns:mc="http://schemas.openxmlformats.org/markup-compatibility/2006">
              <mc:Choice xmlns:v="urn:schemas-microsoft-com:vml" Requires="v">
                <p:oleObj name="Equation" r:id="rId2" imgW="431640" imgH="304560" progId="Equation.DSMT4">
                  <p:embed/>
                </p:oleObj>
              </mc:Choice>
              <mc:Fallback>
                <p:oleObj name="Equation" r:id="rId2" imgW="431640" imgH="304560" progId="Equation.DSMT4">
                  <p:embed/>
                  <p:pic>
                    <p:nvPicPr>
                      <p:cNvPr id="37" name="Object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485" y="3042267"/>
                        <a:ext cx="431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p:cNvGraphicFramePr>
            <a:graphicFrameLocks noChangeAspect="1"/>
          </p:cNvGraphicFramePr>
          <p:nvPr/>
        </p:nvGraphicFramePr>
        <p:xfrm>
          <a:off x="2343688" y="3483113"/>
          <a:ext cx="406400" cy="292100"/>
        </p:xfrm>
        <a:graphic>
          <a:graphicData uri="http://schemas.openxmlformats.org/presentationml/2006/ole">
            <mc:AlternateContent xmlns:mc="http://schemas.openxmlformats.org/markup-compatibility/2006">
              <mc:Choice xmlns:v="urn:schemas-microsoft-com:vml" Requires="v">
                <p:oleObj name="Equation" r:id="rId4" imgW="406080" imgH="291960" progId="Equation.DSMT4">
                  <p:embed/>
                </p:oleObj>
              </mc:Choice>
              <mc:Fallback>
                <p:oleObj name="Equation" r:id="rId4" imgW="406080" imgH="291960" progId="Equation.DSMT4">
                  <p:embed/>
                  <p:pic>
                    <p:nvPicPr>
                      <p:cNvPr id="38"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3688" y="3483113"/>
                        <a:ext cx="406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p:nvGraphicFramePr>
        <p:xfrm>
          <a:off x="2293642" y="3899392"/>
          <a:ext cx="444500" cy="292100"/>
        </p:xfrm>
        <a:graphic>
          <a:graphicData uri="http://schemas.openxmlformats.org/presentationml/2006/ole">
            <mc:AlternateContent xmlns:mc="http://schemas.openxmlformats.org/markup-compatibility/2006">
              <mc:Choice xmlns:v="urn:schemas-microsoft-com:vml" Requires="v">
                <p:oleObj name="Equation" r:id="rId6" imgW="444240" imgH="291960" progId="Equation.DSMT4">
                  <p:embed/>
                </p:oleObj>
              </mc:Choice>
              <mc:Fallback>
                <p:oleObj name="Equation" r:id="rId6" imgW="444240" imgH="291960" progId="Equation.DSMT4">
                  <p:embed/>
                  <p:pic>
                    <p:nvPicPr>
                      <p:cNvPr id="39" name="Object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3642" y="3899392"/>
                        <a:ext cx="444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9"/>
          <p:cNvGraphicFramePr>
            <a:graphicFrameLocks noChangeAspect="1"/>
          </p:cNvGraphicFramePr>
          <p:nvPr/>
        </p:nvGraphicFramePr>
        <p:xfrm>
          <a:off x="3235826" y="4977231"/>
          <a:ext cx="4445000" cy="317500"/>
        </p:xfrm>
        <a:graphic>
          <a:graphicData uri="http://schemas.openxmlformats.org/presentationml/2006/ole">
            <mc:AlternateContent xmlns:mc="http://schemas.openxmlformats.org/markup-compatibility/2006">
              <mc:Choice xmlns:v="urn:schemas-microsoft-com:vml" Requires="v">
                <p:oleObj name="Equation" r:id="rId8" imgW="4444920" imgH="317160" progId="Equation.DSMT4">
                  <p:embed/>
                </p:oleObj>
              </mc:Choice>
              <mc:Fallback>
                <p:oleObj name="Equation" r:id="rId8" imgW="4444920" imgH="317160" progId="Equation.DSMT4">
                  <p:embed/>
                  <p:pic>
                    <p:nvPicPr>
                      <p:cNvPr id="40" name="Object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826" y="4977231"/>
                        <a:ext cx="4445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2" name="Object 41"/>
          <p:cNvGraphicFramePr>
            <a:graphicFrameLocks noChangeAspect="1"/>
          </p:cNvGraphicFramePr>
          <p:nvPr/>
        </p:nvGraphicFramePr>
        <p:xfrm>
          <a:off x="3218776" y="5502865"/>
          <a:ext cx="3403600" cy="317500"/>
        </p:xfrm>
        <a:graphic>
          <a:graphicData uri="http://schemas.openxmlformats.org/presentationml/2006/ole">
            <mc:AlternateContent xmlns:mc="http://schemas.openxmlformats.org/markup-compatibility/2006">
              <mc:Choice xmlns:v="urn:schemas-microsoft-com:vml" Requires="v">
                <p:oleObj name="Equation" r:id="rId10" imgW="3403440" imgH="317160" progId="Equation.DSMT4">
                  <p:embed/>
                </p:oleObj>
              </mc:Choice>
              <mc:Fallback>
                <p:oleObj name="Equation" r:id="rId10" imgW="3403440" imgH="317160" progId="Equation.DSMT4">
                  <p:embed/>
                  <p:pic>
                    <p:nvPicPr>
                      <p:cNvPr id="42" name="Object 4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18776" y="5502865"/>
                        <a:ext cx="3403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Table 43"/>
          <p:cNvGraphicFramePr>
            <a:graphicFrameLocks noGrp="1"/>
          </p:cNvGraphicFramePr>
          <p:nvPr/>
        </p:nvGraphicFramePr>
        <p:xfrm>
          <a:off x="1518661" y="1746363"/>
          <a:ext cx="8128000" cy="10363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gridCol w="2032000">
                  <a:extLst>
                    <a:ext uri="{9D8B030D-6E8A-4147-A177-3AD203B41FA5}">
                      <a16:colId xmlns:a16="http://schemas.microsoft.com/office/drawing/2014/main" val="20003"/>
                    </a:ext>
                  </a:extLst>
                </a:gridCol>
              </a:tblGrid>
              <a:tr h="370840">
                <a:tc>
                  <a:txBody>
                    <a:bodyPr/>
                    <a:lstStyle/>
                    <a:p>
                      <a:pPr algn="ctr"/>
                      <a:r>
                        <a:rPr lang="en-US" sz="2800" dirty="0" err="1">
                          <a:latin typeface="Arial" pitchFamily="34" charset="0"/>
                          <a:cs typeface="Arial" pitchFamily="34" charset="0"/>
                        </a:rPr>
                        <a:t>Số</a:t>
                      </a:r>
                      <a:r>
                        <a:rPr lang="en-US" sz="2800" baseline="0" dirty="0">
                          <a:latin typeface="Arial" pitchFamily="34" charset="0"/>
                          <a:cs typeface="Arial" pitchFamily="34" charset="0"/>
                        </a:rPr>
                        <a:t> La </a:t>
                      </a:r>
                      <a:r>
                        <a:rPr lang="en-US" sz="2800" baseline="0" dirty="0" err="1">
                          <a:latin typeface="Arial" pitchFamily="34" charset="0"/>
                          <a:cs typeface="Arial" pitchFamily="34" charset="0"/>
                        </a:rPr>
                        <a:t>Mã</a:t>
                      </a:r>
                      <a:endParaRPr lang="en-US" sz="2800" dirty="0">
                        <a:latin typeface="Arial" pitchFamily="34" charset="0"/>
                        <a:cs typeface="Arial" pitchFamily="34" charset="0"/>
                      </a:endParaRPr>
                    </a:p>
                  </a:txBody>
                  <a:tcPr/>
                </a:tc>
                <a:tc>
                  <a:txBody>
                    <a:bodyPr/>
                    <a:lstStyle/>
                    <a:p>
                      <a:pPr algn="ctr"/>
                      <a:endParaRPr lang="en-US" sz="2800" dirty="0">
                        <a:latin typeface="Arial" pitchFamily="34" charset="0"/>
                        <a:cs typeface="Arial" pitchFamily="34" charset="0"/>
                      </a:endParaRPr>
                    </a:p>
                  </a:txBody>
                  <a:tcPr/>
                </a:tc>
                <a:tc>
                  <a:txBody>
                    <a:bodyPr/>
                    <a:lstStyle/>
                    <a:p>
                      <a:pPr algn="ctr"/>
                      <a:endParaRPr lang="en-US" sz="2800" dirty="0">
                        <a:latin typeface="Arial" pitchFamily="34" charset="0"/>
                        <a:cs typeface="Arial" pitchFamily="34" charset="0"/>
                      </a:endParaRPr>
                    </a:p>
                  </a:txBody>
                  <a:tcPr/>
                </a:tc>
                <a:tc>
                  <a:txBody>
                    <a:bodyPr/>
                    <a:lstStyle/>
                    <a:p>
                      <a:pPr algn="ctr"/>
                      <a:endParaRPr lang="en-US" sz="2800" dirty="0">
                        <a:latin typeface="Arial" pitchFamily="34" charset="0"/>
                        <a:cs typeface="Arial" pitchFamily="34" charset="0"/>
                      </a:endParaRPr>
                    </a:p>
                  </a:txBody>
                  <a:tcPr/>
                </a:tc>
                <a:extLst>
                  <a:ext uri="{0D108BD9-81ED-4DB2-BD59-A6C34878D82A}">
                    <a16:rowId xmlns:a16="http://schemas.microsoft.com/office/drawing/2014/main" val="10000"/>
                  </a:ext>
                </a:extLst>
              </a:tr>
              <a:tr h="370840">
                <a:tc>
                  <a:txBody>
                    <a:bodyPr/>
                    <a:lstStyle/>
                    <a:p>
                      <a:pPr algn="ctr"/>
                      <a:r>
                        <a:rPr lang="en-US" sz="2800" dirty="0" err="1">
                          <a:latin typeface="Arial" pitchFamily="34" charset="0"/>
                          <a:cs typeface="Arial" pitchFamily="34" charset="0"/>
                        </a:rPr>
                        <a:t>Tương</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ứng</a:t>
                      </a:r>
                      <a:endParaRPr lang="en-US" sz="2800" dirty="0">
                        <a:latin typeface="Arial" pitchFamily="34" charset="0"/>
                        <a:cs typeface="Arial" pitchFamily="34" charset="0"/>
                      </a:endParaRPr>
                    </a:p>
                  </a:txBody>
                  <a:tcPr/>
                </a:tc>
                <a:tc>
                  <a:txBody>
                    <a:bodyPr/>
                    <a:lstStyle/>
                    <a:p>
                      <a:pPr algn="ctr"/>
                      <a:r>
                        <a:rPr lang="en-US" sz="2800" dirty="0">
                          <a:latin typeface="Arial" pitchFamily="34" charset="0"/>
                          <a:cs typeface="Arial" pitchFamily="34" charset="0"/>
                        </a:rPr>
                        <a:t>1</a:t>
                      </a:r>
                    </a:p>
                  </a:txBody>
                  <a:tcPr/>
                </a:tc>
                <a:tc>
                  <a:txBody>
                    <a:bodyPr/>
                    <a:lstStyle/>
                    <a:p>
                      <a:pPr algn="ctr"/>
                      <a:r>
                        <a:rPr lang="en-US" sz="2800" dirty="0">
                          <a:latin typeface="Arial" pitchFamily="34" charset="0"/>
                          <a:cs typeface="Arial" pitchFamily="34" charset="0"/>
                        </a:rPr>
                        <a:t>5</a:t>
                      </a:r>
                    </a:p>
                  </a:txBody>
                  <a:tcPr/>
                </a:tc>
                <a:tc>
                  <a:txBody>
                    <a:bodyPr/>
                    <a:lstStyle/>
                    <a:p>
                      <a:pPr algn="ctr"/>
                      <a:r>
                        <a:rPr lang="en-US" sz="2800" dirty="0">
                          <a:latin typeface="Arial" pitchFamily="34" charset="0"/>
                          <a:cs typeface="Arial" pitchFamily="34" charset="0"/>
                        </a:rPr>
                        <a:t>10</a:t>
                      </a:r>
                    </a:p>
                  </a:txBody>
                  <a:tcPr/>
                </a:tc>
                <a:extLst>
                  <a:ext uri="{0D108BD9-81ED-4DB2-BD59-A6C34878D82A}">
                    <a16:rowId xmlns:a16="http://schemas.microsoft.com/office/drawing/2014/main" val="10001"/>
                  </a:ext>
                </a:extLst>
              </a:tr>
            </a:tbl>
          </a:graphicData>
        </a:graphic>
      </p:graphicFrame>
      <p:graphicFrame>
        <p:nvGraphicFramePr>
          <p:cNvPr id="45" name="Object 44"/>
          <p:cNvGraphicFramePr>
            <a:graphicFrameLocks noChangeAspect="1"/>
          </p:cNvGraphicFramePr>
          <p:nvPr/>
        </p:nvGraphicFramePr>
        <p:xfrm>
          <a:off x="4470400" y="1869657"/>
          <a:ext cx="203200" cy="292100"/>
        </p:xfrm>
        <a:graphic>
          <a:graphicData uri="http://schemas.openxmlformats.org/presentationml/2006/ole">
            <mc:AlternateContent xmlns:mc="http://schemas.openxmlformats.org/markup-compatibility/2006">
              <mc:Choice xmlns:v="urn:schemas-microsoft-com:vml" Requires="v">
                <p:oleObj name="Equation" r:id="rId12" imgW="203040" imgH="291960" progId="Equation.DSMT4">
                  <p:embed/>
                </p:oleObj>
              </mc:Choice>
              <mc:Fallback>
                <p:oleObj name="Equation" r:id="rId12" imgW="203040" imgH="291960" progId="Equation.DSMT4">
                  <p:embed/>
                  <p:pic>
                    <p:nvPicPr>
                      <p:cNvPr id="45" name="Object 4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70400" y="1869657"/>
                        <a:ext cx="2032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45"/>
          <p:cNvGraphicFramePr>
            <a:graphicFrameLocks noChangeAspect="1"/>
          </p:cNvGraphicFramePr>
          <p:nvPr/>
        </p:nvGraphicFramePr>
        <p:xfrm>
          <a:off x="6614026" y="1799139"/>
          <a:ext cx="279400" cy="304800"/>
        </p:xfrm>
        <a:graphic>
          <a:graphicData uri="http://schemas.openxmlformats.org/presentationml/2006/ole">
            <mc:AlternateContent xmlns:mc="http://schemas.openxmlformats.org/markup-compatibility/2006">
              <mc:Choice xmlns:v="urn:schemas-microsoft-com:vml" Requires="v">
                <p:oleObj name="Equation" r:id="rId14" imgW="279360" imgH="304560" progId="Equation.DSMT4">
                  <p:embed/>
                </p:oleObj>
              </mc:Choice>
              <mc:Fallback>
                <p:oleObj name="Equation" r:id="rId14" imgW="279360" imgH="304560" progId="Equation.DSMT4">
                  <p:embed/>
                  <p:pic>
                    <p:nvPicPr>
                      <p:cNvPr id="46" name="Object 4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14026" y="1799139"/>
                        <a:ext cx="2794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6"/>
          <p:cNvGraphicFramePr>
            <a:graphicFrameLocks noChangeAspect="1"/>
          </p:cNvGraphicFramePr>
          <p:nvPr/>
        </p:nvGraphicFramePr>
        <p:xfrm>
          <a:off x="8651707" y="1821531"/>
          <a:ext cx="342900" cy="292100"/>
        </p:xfrm>
        <a:graphic>
          <a:graphicData uri="http://schemas.openxmlformats.org/presentationml/2006/ole">
            <mc:AlternateContent xmlns:mc="http://schemas.openxmlformats.org/markup-compatibility/2006">
              <mc:Choice xmlns:v="urn:schemas-microsoft-com:vml" Requires="v">
                <p:oleObj name="Equation" r:id="rId16" imgW="342720" imgH="291960" progId="Equation.DSMT4">
                  <p:embed/>
                </p:oleObj>
              </mc:Choice>
              <mc:Fallback>
                <p:oleObj name="Equation" r:id="rId16" imgW="342720" imgH="291960" progId="Equation.DSMT4">
                  <p:embed/>
                  <p:pic>
                    <p:nvPicPr>
                      <p:cNvPr id="47" name="Object 4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51707" y="1821531"/>
                        <a:ext cx="3429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84150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70" name="Rectangle 46"/>
          <p:cNvSpPr>
            <a:spLocks noChangeArrowheads="1"/>
          </p:cNvSpPr>
          <p:nvPr/>
        </p:nvSpPr>
        <p:spPr bwMode="auto">
          <a:xfrm>
            <a:off x="453038" y="961326"/>
            <a:ext cx="11074400" cy="1384995"/>
          </a:xfrm>
          <a:prstGeom prst="rect">
            <a:avLst/>
          </a:prstGeom>
          <a:noFill/>
          <a:ln w="9525">
            <a:noFill/>
            <a:miter lim="800000"/>
            <a:headEnd/>
            <a:tailEnd/>
          </a:ln>
        </p:spPr>
        <p:txBody>
          <a:bodyPr anchor="ctr">
            <a:spAutoFit/>
          </a:bodyPr>
          <a:lstStyle/>
          <a:p>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La </a:t>
            </a:r>
            <a:r>
              <a:rPr lang="en-US" sz="2800" dirty="0" err="1">
                <a:latin typeface="Arial" pitchFamily="34" charset="0"/>
                <a:cs typeface="Arial" pitchFamily="34" charset="0"/>
              </a:rPr>
              <a:t>Mã</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1 </a:t>
            </a:r>
            <a:r>
              <a:rPr lang="en-US" sz="2800" dirty="0" err="1">
                <a:latin typeface="Arial" pitchFamily="34" charset="0"/>
                <a:cs typeface="Arial" pitchFamily="34" charset="0"/>
              </a:rPr>
              <a:t>đến</a:t>
            </a:r>
            <a:r>
              <a:rPr lang="en-US" sz="2800" dirty="0">
                <a:latin typeface="Arial" pitchFamily="34" charset="0"/>
                <a:cs typeface="Arial" pitchFamily="34" charset="0"/>
              </a:rPr>
              <a:t> 10 </a:t>
            </a:r>
            <a:r>
              <a:rPr lang="en-US" sz="2800" dirty="0" err="1">
                <a:latin typeface="Arial" pitchFamily="34" charset="0"/>
                <a:cs typeface="Arial" pitchFamily="34" charset="0"/>
              </a:rPr>
              <a:t>là</a:t>
            </a:r>
            <a:r>
              <a:rPr lang="en-US" sz="2800" dirty="0">
                <a:latin typeface="Arial" pitchFamily="34" charset="0"/>
                <a:cs typeface="Arial" pitchFamily="34" charset="0"/>
              </a:rPr>
              <a:t>: </a:t>
            </a:r>
          </a:p>
          <a:p>
            <a:r>
              <a:rPr lang="en-US" sz="2800" dirty="0">
                <a:latin typeface="Arial" pitchFamily="34" charset="0"/>
                <a:cs typeface="Arial" pitchFamily="34" charset="0"/>
              </a:rPr>
              <a:t>  I        II        III       IV      V       VI       VII      VIII       IX       X</a:t>
            </a:r>
          </a:p>
          <a:p>
            <a:r>
              <a:rPr lang="en-US" sz="2800" dirty="0">
                <a:latin typeface="Arial" pitchFamily="34" charset="0"/>
                <a:cs typeface="Arial" pitchFamily="34" charset="0"/>
              </a:rPr>
              <a:t>  1      2         3         4       5       6         7          8        9       10 </a:t>
            </a:r>
          </a:p>
        </p:txBody>
      </p:sp>
      <p:sp>
        <p:nvSpPr>
          <p:cNvPr id="103471" name="Rectangle 47"/>
          <p:cNvSpPr>
            <a:spLocks noChangeArrowheads="1"/>
          </p:cNvSpPr>
          <p:nvPr/>
        </p:nvSpPr>
        <p:spPr bwMode="auto">
          <a:xfrm>
            <a:off x="626824" y="3578065"/>
            <a:ext cx="11379200" cy="1169551"/>
          </a:xfrm>
          <a:prstGeom prst="rect">
            <a:avLst/>
          </a:prstGeom>
          <a:noFill/>
          <a:ln w="9525">
            <a:noFill/>
            <a:miter lim="800000"/>
            <a:headEnd/>
            <a:tailEnd/>
          </a:ln>
        </p:spPr>
        <p:txBody>
          <a:bodyPr>
            <a:spAutoFit/>
          </a:bodyPr>
          <a:lstStyle/>
          <a:p>
            <a:pPr>
              <a:spcBef>
                <a:spcPct val="50000"/>
              </a:spcBef>
            </a:pPr>
            <a:r>
              <a:rPr lang="en-US" sz="2800" dirty="0">
                <a:latin typeface="Arial" pitchFamily="34" charset="0"/>
                <a:cs typeface="Arial" pitchFamily="34" charset="0"/>
              </a:rPr>
              <a:t>  I        II        III       IV      V       VI       VII        VIII       IX         X</a:t>
            </a:r>
          </a:p>
          <a:p>
            <a:pPr>
              <a:spcBef>
                <a:spcPct val="50000"/>
              </a:spcBef>
            </a:pPr>
            <a:r>
              <a:rPr lang="en-US" sz="2800" dirty="0">
                <a:latin typeface="Arial" pitchFamily="34" charset="0"/>
                <a:cs typeface="Arial" pitchFamily="34" charset="0"/>
              </a:rPr>
              <a:t>  1    2         3         4        5        6          7           8          9         0</a:t>
            </a:r>
          </a:p>
        </p:txBody>
      </p:sp>
      <p:sp>
        <p:nvSpPr>
          <p:cNvPr id="103472" name="Text Box 48"/>
          <p:cNvSpPr txBox="1">
            <a:spLocks noChangeArrowheads="1"/>
          </p:cNvSpPr>
          <p:nvPr/>
        </p:nvSpPr>
        <p:spPr bwMode="auto">
          <a:xfrm>
            <a:off x="1443567" y="3577174"/>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73" name="Text Box 49"/>
          <p:cNvSpPr txBox="1">
            <a:spLocks noChangeArrowheads="1"/>
          </p:cNvSpPr>
          <p:nvPr/>
        </p:nvSpPr>
        <p:spPr bwMode="auto">
          <a:xfrm>
            <a:off x="592594" y="3580349"/>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74" name="Text Box 50"/>
          <p:cNvSpPr txBox="1">
            <a:spLocks noChangeArrowheads="1"/>
          </p:cNvSpPr>
          <p:nvPr/>
        </p:nvSpPr>
        <p:spPr bwMode="auto">
          <a:xfrm>
            <a:off x="609600" y="4241285"/>
            <a:ext cx="385042" cy="523220"/>
          </a:xfrm>
          <a:prstGeom prst="rect">
            <a:avLst/>
          </a:prstGeom>
          <a:noFill/>
          <a:ln w="9525">
            <a:noFill/>
            <a:miter lim="800000"/>
            <a:headEnd/>
            <a:tailEnd/>
          </a:ln>
        </p:spPr>
        <p:txBody>
          <a:bodyPr wrap="none">
            <a:spAutoFit/>
          </a:bodyPr>
          <a:lstStyle/>
          <a:p>
            <a:r>
              <a:rPr lang="en-US" sz="2800">
                <a:latin typeface="Arial" pitchFamily="34" charset="0"/>
                <a:cs typeface="Arial" pitchFamily="34" charset="0"/>
              </a:rPr>
              <a:t>1</a:t>
            </a:r>
          </a:p>
        </p:txBody>
      </p:sp>
      <p:sp>
        <p:nvSpPr>
          <p:cNvPr id="103475" name="Text Box 51"/>
          <p:cNvSpPr txBox="1">
            <a:spLocks noChangeArrowheads="1"/>
          </p:cNvSpPr>
          <p:nvPr/>
        </p:nvSpPr>
        <p:spPr bwMode="auto">
          <a:xfrm>
            <a:off x="1231046" y="4222612"/>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76" name="Text Box 52"/>
          <p:cNvSpPr txBox="1">
            <a:spLocks noChangeArrowheads="1"/>
          </p:cNvSpPr>
          <p:nvPr/>
        </p:nvSpPr>
        <p:spPr bwMode="auto">
          <a:xfrm>
            <a:off x="2431514" y="3583524"/>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77" name="Text Box 53"/>
          <p:cNvSpPr txBox="1">
            <a:spLocks noChangeArrowheads="1"/>
          </p:cNvSpPr>
          <p:nvPr/>
        </p:nvSpPr>
        <p:spPr bwMode="auto">
          <a:xfrm>
            <a:off x="2305023" y="4222612"/>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78" name="Text Box 54"/>
          <p:cNvSpPr txBox="1">
            <a:spLocks noChangeArrowheads="1"/>
          </p:cNvSpPr>
          <p:nvPr/>
        </p:nvSpPr>
        <p:spPr bwMode="auto">
          <a:xfrm>
            <a:off x="3446297" y="3580349"/>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79" name="Text Box 55"/>
          <p:cNvSpPr txBox="1">
            <a:spLocks noChangeArrowheads="1"/>
          </p:cNvSpPr>
          <p:nvPr/>
        </p:nvSpPr>
        <p:spPr bwMode="auto">
          <a:xfrm>
            <a:off x="3405690" y="4238487"/>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0" name="Text Box 56"/>
          <p:cNvSpPr txBox="1">
            <a:spLocks noChangeArrowheads="1"/>
          </p:cNvSpPr>
          <p:nvPr/>
        </p:nvSpPr>
        <p:spPr bwMode="auto">
          <a:xfrm>
            <a:off x="4359480" y="3580349"/>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81" name="Text Box 57"/>
          <p:cNvSpPr txBox="1">
            <a:spLocks noChangeArrowheads="1"/>
          </p:cNvSpPr>
          <p:nvPr/>
        </p:nvSpPr>
        <p:spPr bwMode="auto">
          <a:xfrm>
            <a:off x="4390694" y="4222611"/>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2" name="Text Box 58"/>
          <p:cNvSpPr txBox="1">
            <a:spLocks noChangeArrowheads="1"/>
          </p:cNvSpPr>
          <p:nvPr/>
        </p:nvSpPr>
        <p:spPr bwMode="auto">
          <a:xfrm>
            <a:off x="5258600" y="3580349"/>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83" name="Text Box 59"/>
          <p:cNvSpPr txBox="1">
            <a:spLocks noChangeArrowheads="1"/>
          </p:cNvSpPr>
          <p:nvPr/>
        </p:nvSpPr>
        <p:spPr bwMode="auto">
          <a:xfrm>
            <a:off x="5379931" y="4222612"/>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5" name="Text Box 61"/>
          <p:cNvSpPr txBox="1">
            <a:spLocks noChangeArrowheads="1"/>
          </p:cNvSpPr>
          <p:nvPr/>
        </p:nvSpPr>
        <p:spPr bwMode="auto">
          <a:xfrm>
            <a:off x="6298710" y="3580349"/>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86" name="Text Box 62"/>
          <p:cNvSpPr txBox="1">
            <a:spLocks noChangeArrowheads="1"/>
          </p:cNvSpPr>
          <p:nvPr/>
        </p:nvSpPr>
        <p:spPr bwMode="auto">
          <a:xfrm>
            <a:off x="6538574" y="4222989"/>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7" name="Text Box 63"/>
          <p:cNvSpPr txBox="1">
            <a:spLocks noChangeArrowheads="1"/>
          </p:cNvSpPr>
          <p:nvPr/>
        </p:nvSpPr>
        <p:spPr bwMode="auto">
          <a:xfrm>
            <a:off x="7520635" y="3580349"/>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88" name="Text Box 64"/>
          <p:cNvSpPr txBox="1">
            <a:spLocks noChangeArrowheads="1"/>
          </p:cNvSpPr>
          <p:nvPr/>
        </p:nvSpPr>
        <p:spPr bwMode="auto">
          <a:xfrm>
            <a:off x="7843876" y="4222612"/>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89" name="Text Box 65"/>
          <p:cNvSpPr txBox="1">
            <a:spLocks noChangeArrowheads="1"/>
          </p:cNvSpPr>
          <p:nvPr/>
        </p:nvSpPr>
        <p:spPr bwMode="auto">
          <a:xfrm>
            <a:off x="8735874" y="3580346"/>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90" name="Text Box 66"/>
          <p:cNvSpPr txBox="1">
            <a:spLocks noChangeArrowheads="1"/>
          </p:cNvSpPr>
          <p:nvPr/>
        </p:nvSpPr>
        <p:spPr bwMode="auto">
          <a:xfrm>
            <a:off x="9016582" y="4222612"/>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1</a:t>
            </a:r>
          </a:p>
        </p:txBody>
      </p:sp>
      <p:sp>
        <p:nvSpPr>
          <p:cNvPr id="103491" name="Text Box 67"/>
          <p:cNvSpPr txBox="1">
            <a:spLocks noChangeArrowheads="1"/>
          </p:cNvSpPr>
          <p:nvPr/>
        </p:nvSpPr>
        <p:spPr bwMode="auto">
          <a:xfrm>
            <a:off x="9952147" y="3580346"/>
            <a:ext cx="423514"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X</a:t>
            </a:r>
          </a:p>
        </p:txBody>
      </p:sp>
      <p:sp>
        <p:nvSpPr>
          <p:cNvPr id="103492" name="Text Box 68"/>
          <p:cNvSpPr txBox="1">
            <a:spLocks noChangeArrowheads="1"/>
          </p:cNvSpPr>
          <p:nvPr/>
        </p:nvSpPr>
        <p:spPr bwMode="auto">
          <a:xfrm>
            <a:off x="10072190" y="4234935"/>
            <a:ext cx="385042"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2</a:t>
            </a:r>
          </a:p>
        </p:txBody>
      </p:sp>
      <p:sp>
        <p:nvSpPr>
          <p:cNvPr id="103493" name="Text Box 69"/>
          <p:cNvSpPr txBox="1">
            <a:spLocks noChangeArrowheads="1"/>
          </p:cNvSpPr>
          <p:nvPr/>
        </p:nvSpPr>
        <p:spPr bwMode="auto">
          <a:xfrm>
            <a:off x="10072190" y="4238110"/>
            <a:ext cx="448733" cy="523220"/>
          </a:xfrm>
          <a:prstGeom prst="rect">
            <a:avLst/>
          </a:prstGeom>
          <a:noFill/>
          <a:ln w="9525">
            <a:noFill/>
            <a:miter lim="800000"/>
            <a:headEnd/>
            <a:tailEnd/>
          </a:ln>
        </p:spPr>
        <p:txBody>
          <a:bodyPr>
            <a:spAutoFit/>
          </a:bodyPr>
          <a:lstStyle/>
          <a:p>
            <a:r>
              <a:rPr lang="en-US" sz="2800" dirty="0">
                <a:latin typeface="Arial" pitchFamily="34" charset="0"/>
                <a:cs typeface="Arial" pitchFamily="34" charset="0"/>
              </a:rPr>
              <a:t>1</a:t>
            </a:r>
          </a:p>
        </p:txBody>
      </p:sp>
      <p:sp>
        <p:nvSpPr>
          <p:cNvPr id="103494" name="Text Box 70"/>
          <p:cNvSpPr txBox="1">
            <a:spLocks noChangeArrowheads="1"/>
          </p:cNvSpPr>
          <p:nvPr/>
        </p:nvSpPr>
        <p:spPr bwMode="auto">
          <a:xfrm>
            <a:off x="385234" y="3180835"/>
            <a:ext cx="5095241" cy="523220"/>
          </a:xfrm>
          <a:prstGeom prst="rect">
            <a:avLst/>
          </a:prstGeom>
          <a:noFill/>
          <a:ln w="9525">
            <a:noFill/>
            <a:miter lim="800000"/>
            <a:headEnd/>
            <a:tailEnd/>
          </a:ln>
        </p:spPr>
        <p:txBody>
          <a:bodyPr wrap="none">
            <a:spAutoFit/>
          </a:bodyPr>
          <a:lstStyle/>
          <a:p>
            <a:r>
              <a:rPr lang="en-US" sz="2800" dirty="0">
                <a:latin typeface="Arial" pitchFamily="34" charset="0"/>
                <a:cs typeface="Arial" pitchFamily="34" charset="0"/>
              </a:rPr>
              <a:t> -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la </a:t>
            </a:r>
            <a:r>
              <a:rPr lang="en-US" sz="2800" dirty="0" err="1">
                <a:latin typeface="Arial" pitchFamily="34" charset="0"/>
                <a:cs typeface="Arial" pitchFamily="34" charset="0"/>
              </a:rPr>
              <a:t>mã</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11 </a:t>
            </a:r>
            <a:r>
              <a:rPr lang="en-US" sz="2800" dirty="0" err="1">
                <a:latin typeface="Arial" pitchFamily="34" charset="0"/>
                <a:cs typeface="Arial" pitchFamily="34" charset="0"/>
              </a:rPr>
              <a:t>đến</a:t>
            </a:r>
            <a:r>
              <a:rPr lang="en-US" sz="2800" dirty="0">
                <a:latin typeface="Arial" pitchFamily="34" charset="0"/>
                <a:cs typeface="Arial" pitchFamily="34" charset="0"/>
              </a:rPr>
              <a:t> 20 </a:t>
            </a:r>
            <a:r>
              <a:rPr lang="en-US" sz="2800" dirty="0" err="1">
                <a:latin typeface="Arial" pitchFamily="34" charset="0"/>
                <a:cs typeface="Arial" pitchFamily="34" charset="0"/>
              </a:rPr>
              <a:t>là</a:t>
            </a:r>
            <a:endParaRPr lang="en-US" sz="2800" dirty="0">
              <a:latin typeface="Arial" pitchFamily="34" charset="0"/>
              <a:cs typeface="Arial" pitchFamily="34" charset="0"/>
            </a:endParaRPr>
          </a:p>
        </p:txBody>
      </p:sp>
      <p:grpSp>
        <p:nvGrpSpPr>
          <p:cNvPr id="41" name="Group 40">
            <a:extLst>
              <a:ext uri="{FF2B5EF4-FFF2-40B4-BE49-F238E27FC236}">
                <a16:creationId xmlns:a16="http://schemas.microsoft.com/office/drawing/2014/main" id="{CA5C00B0-B2B6-4792-8C67-F8C09471186E}"/>
              </a:ext>
            </a:extLst>
          </p:cNvPr>
          <p:cNvGrpSpPr/>
          <p:nvPr/>
        </p:nvGrpSpPr>
        <p:grpSpPr>
          <a:xfrm rot="5400000">
            <a:off x="8548285" y="3413403"/>
            <a:ext cx="6891246" cy="653685"/>
            <a:chOff x="4871257" y="83128"/>
            <a:chExt cx="7501721" cy="653685"/>
          </a:xfrm>
        </p:grpSpPr>
        <p:sp>
          <p:nvSpPr>
            <p:cNvPr id="42"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3" name="TextBox 42">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3470"/>
                                        </p:tgtEl>
                                        <p:attrNameLst>
                                          <p:attrName>style.visibility</p:attrName>
                                        </p:attrNameLst>
                                      </p:cBhvr>
                                      <p:to>
                                        <p:strVal val="visible"/>
                                      </p:to>
                                    </p:set>
                                    <p:anim to="" calcmode="lin" valueType="num">
                                      <p:cBhvr>
                                        <p:cTn id="7" dur="1" fill="hold"/>
                                        <p:tgtEl>
                                          <p:spTgt spid="10347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iterate type="lt">
                                    <p:tmPct val="5000"/>
                                  </p:iterate>
                                  <p:childTnLst>
                                    <p:set>
                                      <p:cBhvr>
                                        <p:cTn id="11" dur="1" fill="hold">
                                          <p:stCondLst>
                                            <p:cond delay="0"/>
                                          </p:stCondLst>
                                        </p:cTn>
                                        <p:tgtEl>
                                          <p:spTgt spid="103471"/>
                                        </p:tgtEl>
                                        <p:attrNameLst>
                                          <p:attrName>style.visibility</p:attrName>
                                        </p:attrNameLst>
                                      </p:cBhvr>
                                      <p:to>
                                        <p:strVal val="visible"/>
                                      </p:to>
                                    </p:set>
                                    <p:anim calcmode="lin" valueType="num">
                                      <p:cBhvr>
                                        <p:cTn id="12" dur="1000" fill="hold"/>
                                        <p:tgtEl>
                                          <p:spTgt spid="103471"/>
                                        </p:tgtEl>
                                        <p:attrNameLst>
                                          <p:attrName>ppt_w</p:attrName>
                                        </p:attrNameLst>
                                      </p:cBhvr>
                                      <p:tavLst>
                                        <p:tav tm="0">
                                          <p:val>
                                            <p:fltVal val="0"/>
                                          </p:val>
                                        </p:tav>
                                        <p:tav tm="100000">
                                          <p:val>
                                            <p:strVal val="#ppt_w"/>
                                          </p:val>
                                        </p:tav>
                                      </p:tavLst>
                                    </p:anim>
                                    <p:anim calcmode="lin" valueType="num">
                                      <p:cBhvr>
                                        <p:cTn id="13" dur="1000" fill="hold"/>
                                        <p:tgtEl>
                                          <p:spTgt spid="103471"/>
                                        </p:tgtEl>
                                        <p:attrNameLst>
                                          <p:attrName>ppt_h</p:attrName>
                                        </p:attrNameLst>
                                      </p:cBhvr>
                                      <p:tavLst>
                                        <p:tav tm="0">
                                          <p:val>
                                            <p:fltVal val="0"/>
                                          </p:val>
                                        </p:tav>
                                        <p:tav tm="100000">
                                          <p:val>
                                            <p:strVal val="#ppt_h"/>
                                          </p:val>
                                        </p:tav>
                                      </p:tavLst>
                                    </p:anim>
                                    <p:anim calcmode="lin" valueType="num">
                                      <p:cBhvr>
                                        <p:cTn id="14" dur="1000" fill="hold"/>
                                        <p:tgtEl>
                                          <p:spTgt spid="103471"/>
                                        </p:tgtEl>
                                        <p:attrNameLst>
                                          <p:attrName>style.rotation</p:attrName>
                                        </p:attrNameLst>
                                      </p:cBhvr>
                                      <p:tavLst>
                                        <p:tav tm="0">
                                          <p:val>
                                            <p:fltVal val="90"/>
                                          </p:val>
                                        </p:tav>
                                        <p:tav tm="100000">
                                          <p:val>
                                            <p:fltVal val="0"/>
                                          </p:val>
                                        </p:tav>
                                      </p:tavLst>
                                    </p:anim>
                                    <p:animEffect transition="in" filter="fade">
                                      <p:cBhvr>
                                        <p:cTn id="15" dur="1000"/>
                                        <p:tgtEl>
                                          <p:spTgt spid="103471"/>
                                        </p:tgtEl>
                                      </p:cBhvr>
                                    </p:animEffect>
                                  </p:childTnLst>
                                </p:cTn>
                              </p:par>
                              <p:par>
                                <p:cTn id="16" presetID="31" presetClass="entr" presetSubtype="0" fill="hold" grpId="1" nodeType="withEffect">
                                  <p:stCondLst>
                                    <p:cond delay="0"/>
                                  </p:stCondLst>
                                  <p:iterate type="lt">
                                    <p:tmPct val="5000"/>
                                  </p:iterate>
                                  <p:childTnLst>
                                    <p:set>
                                      <p:cBhvr>
                                        <p:cTn id="17" dur="1" fill="hold">
                                          <p:stCondLst>
                                            <p:cond delay="0"/>
                                          </p:stCondLst>
                                        </p:cTn>
                                        <p:tgtEl>
                                          <p:spTgt spid="103493"/>
                                        </p:tgtEl>
                                        <p:attrNameLst>
                                          <p:attrName>style.visibility</p:attrName>
                                        </p:attrNameLst>
                                      </p:cBhvr>
                                      <p:to>
                                        <p:strVal val="visible"/>
                                      </p:to>
                                    </p:set>
                                    <p:anim calcmode="lin" valueType="num">
                                      <p:cBhvr>
                                        <p:cTn id="18" dur="1000" fill="hold"/>
                                        <p:tgtEl>
                                          <p:spTgt spid="103493"/>
                                        </p:tgtEl>
                                        <p:attrNameLst>
                                          <p:attrName>ppt_w</p:attrName>
                                        </p:attrNameLst>
                                      </p:cBhvr>
                                      <p:tavLst>
                                        <p:tav tm="0">
                                          <p:val>
                                            <p:fltVal val="0"/>
                                          </p:val>
                                        </p:tav>
                                        <p:tav tm="100000">
                                          <p:val>
                                            <p:strVal val="#ppt_w"/>
                                          </p:val>
                                        </p:tav>
                                      </p:tavLst>
                                    </p:anim>
                                    <p:anim calcmode="lin" valueType="num">
                                      <p:cBhvr>
                                        <p:cTn id="19" dur="1000" fill="hold"/>
                                        <p:tgtEl>
                                          <p:spTgt spid="103493"/>
                                        </p:tgtEl>
                                        <p:attrNameLst>
                                          <p:attrName>ppt_h</p:attrName>
                                        </p:attrNameLst>
                                      </p:cBhvr>
                                      <p:tavLst>
                                        <p:tav tm="0">
                                          <p:val>
                                            <p:fltVal val="0"/>
                                          </p:val>
                                        </p:tav>
                                        <p:tav tm="100000">
                                          <p:val>
                                            <p:strVal val="#ppt_h"/>
                                          </p:val>
                                        </p:tav>
                                      </p:tavLst>
                                    </p:anim>
                                    <p:anim calcmode="lin" valueType="num">
                                      <p:cBhvr>
                                        <p:cTn id="20" dur="1000" fill="hold"/>
                                        <p:tgtEl>
                                          <p:spTgt spid="103493"/>
                                        </p:tgtEl>
                                        <p:attrNameLst>
                                          <p:attrName>style.rotation</p:attrName>
                                        </p:attrNameLst>
                                      </p:cBhvr>
                                      <p:tavLst>
                                        <p:tav tm="0">
                                          <p:val>
                                            <p:fltVal val="90"/>
                                          </p:val>
                                        </p:tav>
                                        <p:tav tm="100000">
                                          <p:val>
                                            <p:fltVal val="0"/>
                                          </p:val>
                                        </p:tav>
                                      </p:tavLst>
                                    </p:anim>
                                    <p:animEffect transition="in" filter="fade">
                                      <p:cBhvr>
                                        <p:cTn id="21" dur="1000"/>
                                        <p:tgtEl>
                                          <p:spTgt spid="103493"/>
                                        </p:tgtEl>
                                      </p:cBhvr>
                                    </p:animEffect>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103473"/>
                                        </p:tgtEl>
                                        <p:attrNameLst>
                                          <p:attrName>style.visibility</p:attrName>
                                        </p:attrNameLst>
                                      </p:cBhvr>
                                      <p:to>
                                        <p:strVal val="visible"/>
                                      </p:to>
                                    </p:set>
                                    <p:anim by="(-#ppt_w*2)" calcmode="lin" valueType="num">
                                      <p:cBhvr rctx="PPT">
                                        <p:cTn id="26" dur="500" autoRev="1" fill="hold">
                                          <p:stCondLst>
                                            <p:cond delay="0"/>
                                          </p:stCondLst>
                                        </p:cTn>
                                        <p:tgtEl>
                                          <p:spTgt spid="103473"/>
                                        </p:tgtEl>
                                        <p:attrNameLst>
                                          <p:attrName>ppt_w</p:attrName>
                                        </p:attrNameLst>
                                      </p:cBhvr>
                                    </p:anim>
                                    <p:anim by="(#ppt_w*0.50)" calcmode="lin" valueType="num">
                                      <p:cBhvr>
                                        <p:cTn id="27" dur="500" decel="50000" autoRev="1" fill="hold">
                                          <p:stCondLst>
                                            <p:cond delay="0"/>
                                          </p:stCondLst>
                                        </p:cTn>
                                        <p:tgtEl>
                                          <p:spTgt spid="103473"/>
                                        </p:tgtEl>
                                        <p:attrNameLst>
                                          <p:attrName>ppt_x</p:attrName>
                                        </p:attrNameLst>
                                      </p:cBhvr>
                                    </p:anim>
                                    <p:anim from="(-#ppt_h/2)" to="(#ppt_y)" calcmode="lin" valueType="num">
                                      <p:cBhvr>
                                        <p:cTn id="28" dur="1000" fill="hold">
                                          <p:stCondLst>
                                            <p:cond delay="0"/>
                                          </p:stCondLst>
                                        </p:cTn>
                                        <p:tgtEl>
                                          <p:spTgt spid="103473"/>
                                        </p:tgtEl>
                                        <p:attrNameLst>
                                          <p:attrName>ppt_y</p:attrName>
                                        </p:attrNameLst>
                                      </p:cBhvr>
                                    </p:anim>
                                    <p:animRot by="21600000">
                                      <p:cBhvr>
                                        <p:cTn id="29" dur="1000" fill="hold">
                                          <p:stCondLst>
                                            <p:cond delay="0"/>
                                          </p:stCondLst>
                                        </p:cTn>
                                        <p:tgtEl>
                                          <p:spTgt spid="103473"/>
                                        </p:tgtEl>
                                        <p:attrNameLst>
                                          <p:attrName>r</p:attrName>
                                        </p:attrNameLst>
                                      </p:cBhvr>
                                    </p:animRot>
                                  </p:childTnLst>
                                </p:cTn>
                              </p:par>
                            </p:childTnLst>
                          </p:cTn>
                        </p:par>
                        <p:par>
                          <p:cTn id="30" fill="hold">
                            <p:stCondLst>
                              <p:cond delay="1000"/>
                            </p:stCondLst>
                            <p:childTnLst>
                              <p:par>
                                <p:cTn id="31" presetID="12" presetClass="entr" presetSubtype="4" fill="hold" grpId="0" nodeType="afterEffect">
                                  <p:stCondLst>
                                    <p:cond delay="0"/>
                                  </p:stCondLst>
                                  <p:childTnLst>
                                    <p:set>
                                      <p:cBhvr>
                                        <p:cTn id="32" dur="1" fill="hold">
                                          <p:stCondLst>
                                            <p:cond delay="0"/>
                                          </p:stCondLst>
                                        </p:cTn>
                                        <p:tgtEl>
                                          <p:spTgt spid="103474"/>
                                        </p:tgtEl>
                                        <p:attrNameLst>
                                          <p:attrName>style.visibility</p:attrName>
                                        </p:attrNameLst>
                                      </p:cBhvr>
                                      <p:to>
                                        <p:strVal val="visible"/>
                                      </p:to>
                                    </p:set>
                                    <p:animEffect transition="in" filter="slide(fromBottom)">
                                      <p:cBhvr>
                                        <p:cTn id="33" dur="500"/>
                                        <p:tgtEl>
                                          <p:spTgt spid="103474"/>
                                        </p:tgtEl>
                                      </p:cBhvr>
                                    </p:animEffect>
                                  </p:childTnLst>
                                </p:cTn>
                              </p:par>
                            </p:childTnLst>
                          </p:cTn>
                        </p:par>
                      </p:childTnLst>
                    </p:cTn>
                  </p:par>
                  <p:par>
                    <p:cTn id="34" fill="hold">
                      <p:stCondLst>
                        <p:cond delay="indefinite"/>
                      </p:stCondLst>
                      <p:childTnLst>
                        <p:par>
                          <p:cTn id="35" fill="hold">
                            <p:stCondLst>
                              <p:cond delay="0"/>
                            </p:stCondLst>
                            <p:childTnLst>
                              <p:par>
                                <p:cTn id="36" presetID="56" presetClass="entr" presetSubtype="0" fill="hold" grpId="0" nodeType="clickEffect">
                                  <p:stCondLst>
                                    <p:cond delay="0"/>
                                  </p:stCondLst>
                                  <p:iterate type="lt">
                                    <p:tmPct val="10000"/>
                                  </p:iterate>
                                  <p:childTnLst>
                                    <p:set>
                                      <p:cBhvr>
                                        <p:cTn id="37" dur="1" fill="hold">
                                          <p:stCondLst>
                                            <p:cond delay="0"/>
                                          </p:stCondLst>
                                        </p:cTn>
                                        <p:tgtEl>
                                          <p:spTgt spid="103472"/>
                                        </p:tgtEl>
                                        <p:attrNameLst>
                                          <p:attrName>style.visibility</p:attrName>
                                        </p:attrNameLst>
                                      </p:cBhvr>
                                      <p:to>
                                        <p:strVal val="visible"/>
                                      </p:to>
                                    </p:set>
                                    <p:anim by="(-#ppt_w*2)" calcmode="lin" valueType="num">
                                      <p:cBhvr rctx="PPT">
                                        <p:cTn id="38" dur="500" autoRev="1" fill="hold">
                                          <p:stCondLst>
                                            <p:cond delay="0"/>
                                          </p:stCondLst>
                                        </p:cTn>
                                        <p:tgtEl>
                                          <p:spTgt spid="103472"/>
                                        </p:tgtEl>
                                        <p:attrNameLst>
                                          <p:attrName>ppt_w</p:attrName>
                                        </p:attrNameLst>
                                      </p:cBhvr>
                                    </p:anim>
                                    <p:anim by="(#ppt_w*0.50)" calcmode="lin" valueType="num">
                                      <p:cBhvr>
                                        <p:cTn id="39" dur="500" decel="50000" autoRev="1" fill="hold">
                                          <p:stCondLst>
                                            <p:cond delay="0"/>
                                          </p:stCondLst>
                                        </p:cTn>
                                        <p:tgtEl>
                                          <p:spTgt spid="103472"/>
                                        </p:tgtEl>
                                        <p:attrNameLst>
                                          <p:attrName>ppt_x</p:attrName>
                                        </p:attrNameLst>
                                      </p:cBhvr>
                                    </p:anim>
                                    <p:anim from="(-#ppt_h/2)" to="(#ppt_y)" calcmode="lin" valueType="num">
                                      <p:cBhvr>
                                        <p:cTn id="40" dur="1000" fill="hold">
                                          <p:stCondLst>
                                            <p:cond delay="0"/>
                                          </p:stCondLst>
                                        </p:cTn>
                                        <p:tgtEl>
                                          <p:spTgt spid="103472"/>
                                        </p:tgtEl>
                                        <p:attrNameLst>
                                          <p:attrName>ppt_y</p:attrName>
                                        </p:attrNameLst>
                                      </p:cBhvr>
                                    </p:anim>
                                    <p:animRot by="21600000">
                                      <p:cBhvr>
                                        <p:cTn id="41" dur="1000" fill="hold">
                                          <p:stCondLst>
                                            <p:cond delay="0"/>
                                          </p:stCondLst>
                                        </p:cTn>
                                        <p:tgtEl>
                                          <p:spTgt spid="103472"/>
                                        </p:tgtEl>
                                        <p:attrNameLst>
                                          <p:attrName>r</p:attrName>
                                        </p:attrNameLst>
                                      </p:cBhvr>
                                    </p:animRot>
                                  </p:childTnLst>
                                </p:cTn>
                              </p:par>
                            </p:childTnLst>
                          </p:cTn>
                        </p:par>
                        <p:par>
                          <p:cTn id="42" fill="hold">
                            <p:stCondLst>
                              <p:cond delay="1000"/>
                            </p:stCondLst>
                            <p:childTnLst>
                              <p:par>
                                <p:cTn id="43" presetID="12" presetClass="entr" presetSubtype="4" fill="hold" grpId="0" nodeType="afterEffect">
                                  <p:stCondLst>
                                    <p:cond delay="0"/>
                                  </p:stCondLst>
                                  <p:childTnLst>
                                    <p:set>
                                      <p:cBhvr>
                                        <p:cTn id="44" dur="1" fill="hold">
                                          <p:stCondLst>
                                            <p:cond delay="0"/>
                                          </p:stCondLst>
                                        </p:cTn>
                                        <p:tgtEl>
                                          <p:spTgt spid="103475"/>
                                        </p:tgtEl>
                                        <p:attrNameLst>
                                          <p:attrName>style.visibility</p:attrName>
                                        </p:attrNameLst>
                                      </p:cBhvr>
                                      <p:to>
                                        <p:strVal val="visible"/>
                                      </p:to>
                                    </p:set>
                                    <p:animEffect transition="in" filter="slide(fromBottom)">
                                      <p:cBhvr>
                                        <p:cTn id="45" dur="500"/>
                                        <p:tgtEl>
                                          <p:spTgt spid="103475"/>
                                        </p:tgtEl>
                                      </p:cBhvr>
                                    </p:animEffect>
                                  </p:childTnLst>
                                </p:cTn>
                              </p:par>
                            </p:childTnLst>
                          </p:cTn>
                        </p:par>
                      </p:childTnLst>
                    </p:cTn>
                  </p:par>
                  <p:par>
                    <p:cTn id="46" fill="hold">
                      <p:stCondLst>
                        <p:cond delay="indefinite"/>
                      </p:stCondLst>
                      <p:childTnLst>
                        <p:par>
                          <p:cTn id="47" fill="hold">
                            <p:stCondLst>
                              <p:cond delay="0"/>
                            </p:stCondLst>
                            <p:childTnLst>
                              <p:par>
                                <p:cTn id="48" presetID="56" presetClass="entr" presetSubtype="0" fill="hold" grpId="0" nodeType="clickEffect">
                                  <p:stCondLst>
                                    <p:cond delay="0"/>
                                  </p:stCondLst>
                                  <p:iterate type="lt">
                                    <p:tmPct val="10000"/>
                                  </p:iterate>
                                  <p:childTnLst>
                                    <p:set>
                                      <p:cBhvr>
                                        <p:cTn id="49" dur="1" fill="hold">
                                          <p:stCondLst>
                                            <p:cond delay="0"/>
                                          </p:stCondLst>
                                        </p:cTn>
                                        <p:tgtEl>
                                          <p:spTgt spid="103476"/>
                                        </p:tgtEl>
                                        <p:attrNameLst>
                                          <p:attrName>style.visibility</p:attrName>
                                        </p:attrNameLst>
                                      </p:cBhvr>
                                      <p:to>
                                        <p:strVal val="visible"/>
                                      </p:to>
                                    </p:set>
                                    <p:anim by="(-#ppt_w*2)" calcmode="lin" valueType="num">
                                      <p:cBhvr rctx="PPT">
                                        <p:cTn id="50" dur="500" autoRev="1" fill="hold">
                                          <p:stCondLst>
                                            <p:cond delay="0"/>
                                          </p:stCondLst>
                                        </p:cTn>
                                        <p:tgtEl>
                                          <p:spTgt spid="103476"/>
                                        </p:tgtEl>
                                        <p:attrNameLst>
                                          <p:attrName>ppt_w</p:attrName>
                                        </p:attrNameLst>
                                      </p:cBhvr>
                                    </p:anim>
                                    <p:anim by="(#ppt_w*0.50)" calcmode="lin" valueType="num">
                                      <p:cBhvr>
                                        <p:cTn id="51" dur="500" decel="50000" autoRev="1" fill="hold">
                                          <p:stCondLst>
                                            <p:cond delay="0"/>
                                          </p:stCondLst>
                                        </p:cTn>
                                        <p:tgtEl>
                                          <p:spTgt spid="103476"/>
                                        </p:tgtEl>
                                        <p:attrNameLst>
                                          <p:attrName>ppt_x</p:attrName>
                                        </p:attrNameLst>
                                      </p:cBhvr>
                                    </p:anim>
                                    <p:anim from="(-#ppt_h/2)" to="(#ppt_y)" calcmode="lin" valueType="num">
                                      <p:cBhvr>
                                        <p:cTn id="52" dur="1000" fill="hold">
                                          <p:stCondLst>
                                            <p:cond delay="0"/>
                                          </p:stCondLst>
                                        </p:cTn>
                                        <p:tgtEl>
                                          <p:spTgt spid="103476"/>
                                        </p:tgtEl>
                                        <p:attrNameLst>
                                          <p:attrName>ppt_y</p:attrName>
                                        </p:attrNameLst>
                                      </p:cBhvr>
                                    </p:anim>
                                    <p:animRot by="21600000">
                                      <p:cBhvr>
                                        <p:cTn id="53" dur="1000" fill="hold">
                                          <p:stCondLst>
                                            <p:cond delay="0"/>
                                          </p:stCondLst>
                                        </p:cTn>
                                        <p:tgtEl>
                                          <p:spTgt spid="103476"/>
                                        </p:tgtEl>
                                        <p:attrNameLst>
                                          <p:attrName>r</p:attrName>
                                        </p:attrNameLst>
                                      </p:cBhvr>
                                    </p:animRot>
                                  </p:childTnLst>
                                </p:cTn>
                              </p:par>
                            </p:childTnLst>
                          </p:cTn>
                        </p:par>
                        <p:par>
                          <p:cTn id="54" fill="hold">
                            <p:stCondLst>
                              <p:cond delay="1000"/>
                            </p:stCondLst>
                            <p:childTnLst>
                              <p:par>
                                <p:cTn id="55" presetID="12" presetClass="entr" presetSubtype="4" fill="hold" grpId="0" nodeType="afterEffect">
                                  <p:stCondLst>
                                    <p:cond delay="0"/>
                                  </p:stCondLst>
                                  <p:childTnLst>
                                    <p:set>
                                      <p:cBhvr>
                                        <p:cTn id="56" dur="1" fill="hold">
                                          <p:stCondLst>
                                            <p:cond delay="0"/>
                                          </p:stCondLst>
                                        </p:cTn>
                                        <p:tgtEl>
                                          <p:spTgt spid="103477"/>
                                        </p:tgtEl>
                                        <p:attrNameLst>
                                          <p:attrName>style.visibility</p:attrName>
                                        </p:attrNameLst>
                                      </p:cBhvr>
                                      <p:to>
                                        <p:strVal val="visible"/>
                                      </p:to>
                                    </p:set>
                                    <p:animEffect transition="in" filter="slide(fromBottom)">
                                      <p:cBhvr>
                                        <p:cTn id="57" dur="500"/>
                                        <p:tgtEl>
                                          <p:spTgt spid="103477"/>
                                        </p:tgtEl>
                                      </p:cBhvr>
                                    </p:animEffect>
                                  </p:childTnLst>
                                </p:cTn>
                              </p:par>
                            </p:childTnLst>
                          </p:cTn>
                        </p:par>
                      </p:childTnLst>
                    </p:cTn>
                  </p:par>
                  <p:par>
                    <p:cTn id="58" fill="hold">
                      <p:stCondLst>
                        <p:cond delay="indefinite"/>
                      </p:stCondLst>
                      <p:childTnLst>
                        <p:par>
                          <p:cTn id="59" fill="hold">
                            <p:stCondLst>
                              <p:cond delay="0"/>
                            </p:stCondLst>
                            <p:childTnLst>
                              <p:par>
                                <p:cTn id="60" presetID="56" presetClass="entr" presetSubtype="0" fill="hold" grpId="0" nodeType="clickEffect">
                                  <p:stCondLst>
                                    <p:cond delay="0"/>
                                  </p:stCondLst>
                                  <p:iterate type="lt">
                                    <p:tmPct val="10000"/>
                                  </p:iterate>
                                  <p:childTnLst>
                                    <p:set>
                                      <p:cBhvr>
                                        <p:cTn id="61" dur="1" fill="hold">
                                          <p:stCondLst>
                                            <p:cond delay="0"/>
                                          </p:stCondLst>
                                        </p:cTn>
                                        <p:tgtEl>
                                          <p:spTgt spid="103478"/>
                                        </p:tgtEl>
                                        <p:attrNameLst>
                                          <p:attrName>style.visibility</p:attrName>
                                        </p:attrNameLst>
                                      </p:cBhvr>
                                      <p:to>
                                        <p:strVal val="visible"/>
                                      </p:to>
                                    </p:set>
                                    <p:anim by="(-#ppt_w*2)" calcmode="lin" valueType="num">
                                      <p:cBhvr rctx="PPT">
                                        <p:cTn id="62" dur="500" autoRev="1" fill="hold">
                                          <p:stCondLst>
                                            <p:cond delay="0"/>
                                          </p:stCondLst>
                                        </p:cTn>
                                        <p:tgtEl>
                                          <p:spTgt spid="103478"/>
                                        </p:tgtEl>
                                        <p:attrNameLst>
                                          <p:attrName>ppt_w</p:attrName>
                                        </p:attrNameLst>
                                      </p:cBhvr>
                                    </p:anim>
                                    <p:anim by="(#ppt_w*0.50)" calcmode="lin" valueType="num">
                                      <p:cBhvr>
                                        <p:cTn id="63" dur="500" decel="50000" autoRev="1" fill="hold">
                                          <p:stCondLst>
                                            <p:cond delay="0"/>
                                          </p:stCondLst>
                                        </p:cTn>
                                        <p:tgtEl>
                                          <p:spTgt spid="103478"/>
                                        </p:tgtEl>
                                        <p:attrNameLst>
                                          <p:attrName>ppt_x</p:attrName>
                                        </p:attrNameLst>
                                      </p:cBhvr>
                                    </p:anim>
                                    <p:anim from="(-#ppt_h/2)" to="(#ppt_y)" calcmode="lin" valueType="num">
                                      <p:cBhvr>
                                        <p:cTn id="64" dur="1000" fill="hold">
                                          <p:stCondLst>
                                            <p:cond delay="0"/>
                                          </p:stCondLst>
                                        </p:cTn>
                                        <p:tgtEl>
                                          <p:spTgt spid="103478"/>
                                        </p:tgtEl>
                                        <p:attrNameLst>
                                          <p:attrName>ppt_y</p:attrName>
                                        </p:attrNameLst>
                                      </p:cBhvr>
                                    </p:anim>
                                    <p:animRot by="21600000">
                                      <p:cBhvr>
                                        <p:cTn id="65" dur="1000" fill="hold">
                                          <p:stCondLst>
                                            <p:cond delay="0"/>
                                          </p:stCondLst>
                                        </p:cTn>
                                        <p:tgtEl>
                                          <p:spTgt spid="103478"/>
                                        </p:tgtEl>
                                        <p:attrNameLst>
                                          <p:attrName>r</p:attrName>
                                        </p:attrNameLst>
                                      </p:cBhvr>
                                    </p:animRot>
                                  </p:childTnLst>
                                </p:cTn>
                              </p:par>
                            </p:childTnLst>
                          </p:cTn>
                        </p:par>
                        <p:par>
                          <p:cTn id="66" fill="hold">
                            <p:stCondLst>
                              <p:cond delay="1000"/>
                            </p:stCondLst>
                            <p:childTnLst>
                              <p:par>
                                <p:cTn id="67" presetID="12" presetClass="entr" presetSubtype="4" fill="hold" grpId="0" nodeType="afterEffect">
                                  <p:stCondLst>
                                    <p:cond delay="0"/>
                                  </p:stCondLst>
                                  <p:childTnLst>
                                    <p:set>
                                      <p:cBhvr>
                                        <p:cTn id="68" dur="1" fill="hold">
                                          <p:stCondLst>
                                            <p:cond delay="0"/>
                                          </p:stCondLst>
                                        </p:cTn>
                                        <p:tgtEl>
                                          <p:spTgt spid="103479"/>
                                        </p:tgtEl>
                                        <p:attrNameLst>
                                          <p:attrName>style.visibility</p:attrName>
                                        </p:attrNameLst>
                                      </p:cBhvr>
                                      <p:to>
                                        <p:strVal val="visible"/>
                                      </p:to>
                                    </p:set>
                                    <p:animEffect transition="in" filter="slide(fromBottom)">
                                      <p:cBhvr>
                                        <p:cTn id="69" dur="500"/>
                                        <p:tgtEl>
                                          <p:spTgt spid="103479"/>
                                        </p:tgtEl>
                                      </p:cBhvr>
                                    </p:animEffect>
                                  </p:childTnLst>
                                </p:cTn>
                              </p:par>
                            </p:childTnLst>
                          </p:cTn>
                        </p:par>
                      </p:childTnLst>
                    </p:cTn>
                  </p:par>
                  <p:par>
                    <p:cTn id="70" fill="hold">
                      <p:stCondLst>
                        <p:cond delay="indefinite"/>
                      </p:stCondLst>
                      <p:childTnLst>
                        <p:par>
                          <p:cTn id="71" fill="hold">
                            <p:stCondLst>
                              <p:cond delay="0"/>
                            </p:stCondLst>
                            <p:childTnLst>
                              <p:par>
                                <p:cTn id="72" presetID="56" presetClass="entr" presetSubtype="0" fill="hold" grpId="0" nodeType="clickEffect">
                                  <p:stCondLst>
                                    <p:cond delay="0"/>
                                  </p:stCondLst>
                                  <p:iterate type="lt">
                                    <p:tmPct val="10000"/>
                                  </p:iterate>
                                  <p:childTnLst>
                                    <p:set>
                                      <p:cBhvr>
                                        <p:cTn id="73" dur="1" fill="hold">
                                          <p:stCondLst>
                                            <p:cond delay="0"/>
                                          </p:stCondLst>
                                        </p:cTn>
                                        <p:tgtEl>
                                          <p:spTgt spid="103480"/>
                                        </p:tgtEl>
                                        <p:attrNameLst>
                                          <p:attrName>style.visibility</p:attrName>
                                        </p:attrNameLst>
                                      </p:cBhvr>
                                      <p:to>
                                        <p:strVal val="visible"/>
                                      </p:to>
                                    </p:set>
                                    <p:anim by="(-#ppt_w*2)" calcmode="lin" valueType="num">
                                      <p:cBhvr rctx="PPT">
                                        <p:cTn id="74" dur="500" autoRev="1" fill="hold">
                                          <p:stCondLst>
                                            <p:cond delay="0"/>
                                          </p:stCondLst>
                                        </p:cTn>
                                        <p:tgtEl>
                                          <p:spTgt spid="103480"/>
                                        </p:tgtEl>
                                        <p:attrNameLst>
                                          <p:attrName>ppt_w</p:attrName>
                                        </p:attrNameLst>
                                      </p:cBhvr>
                                    </p:anim>
                                    <p:anim by="(#ppt_w*0.50)" calcmode="lin" valueType="num">
                                      <p:cBhvr>
                                        <p:cTn id="75" dur="500" decel="50000" autoRev="1" fill="hold">
                                          <p:stCondLst>
                                            <p:cond delay="0"/>
                                          </p:stCondLst>
                                        </p:cTn>
                                        <p:tgtEl>
                                          <p:spTgt spid="103480"/>
                                        </p:tgtEl>
                                        <p:attrNameLst>
                                          <p:attrName>ppt_x</p:attrName>
                                        </p:attrNameLst>
                                      </p:cBhvr>
                                    </p:anim>
                                    <p:anim from="(-#ppt_h/2)" to="(#ppt_y)" calcmode="lin" valueType="num">
                                      <p:cBhvr>
                                        <p:cTn id="76" dur="1000" fill="hold">
                                          <p:stCondLst>
                                            <p:cond delay="0"/>
                                          </p:stCondLst>
                                        </p:cTn>
                                        <p:tgtEl>
                                          <p:spTgt spid="103480"/>
                                        </p:tgtEl>
                                        <p:attrNameLst>
                                          <p:attrName>ppt_y</p:attrName>
                                        </p:attrNameLst>
                                      </p:cBhvr>
                                    </p:anim>
                                    <p:animRot by="21600000">
                                      <p:cBhvr>
                                        <p:cTn id="77" dur="1000" fill="hold">
                                          <p:stCondLst>
                                            <p:cond delay="0"/>
                                          </p:stCondLst>
                                        </p:cTn>
                                        <p:tgtEl>
                                          <p:spTgt spid="103480"/>
                                        </p:tgtEl>
                                        <p:attrNameLst>
                                          <p:attrName>r</p:attrName>
                                        </p:attrNameLst>
                                      </p:cBhvr>
                                    </p:animRot>
                                  </p:childTnLst>
                                </p:cTn>
                              </p:par>
                            </p:childTnLst>
                          </p:cTn>
                        </p:par>
                        <p:par>
                          <p:cTn id="78" fill="hold">
                            <p:stCondLst>
                              <p:cond delay="1000"/>
                            </p:stCondLst>
                            <p:childTnLst>
                              <p:par>
                                <p:cTn id="79" presetID="12" presetClass="entr" presetSubtype="4" fill="hold" grpId="0" nodeType="afterEffect">
                                  <p:stCondLst>
                                    <p:cond delay="0"/>
                                  </p:stCondLst>
                                  <p:childTnLst>
                                    <p:set>
                                      <p:cBhvr>
                                        <p:cTn id="80" dur="1" fill="hold">
                                          <p:stCondLst>
                                            <p:cond delay="0"/>
                                          </p:stCondLst>
                                        </p:cTn>
                                        <p:tgtEl>
                                          <p:spTgt spid="103481"/>
                                        </p:tgtEl>
                                        <p:attrNameLst>
                                          <p:attrName>style.visibility</p:attrName>
                                        </p:attrNameLst>
                                      </p:cBhvr>
                                      <p:to>
                                        <p:strVal val="visible"/>
                                      </p:to>
                                    </p:set>
                                    <p:animEffect transition="in" filter="slide(fromBottom)">
                                      <p:cBhvr>
                                        <p:cTn id="81" dur="500"/>
                                        <p:tgtEl>
                                          <p:spTgt spid="103481"/>
                                        </p:tgtEl>
                                      </p:cBhvr>
                                    </p:animEffect>
                                  </p:childTnLst>
                                </p:cTn>
                              </p:par>
                            </p:childTnLst>
                          </p:cTn>
                        </p:par>
                      </p:childTnLst>
                    </p:cTn>
                  </p:par>
                  <p:par>
                    <p:cTn id="82" fill="hold">
                      <p:stCondLst>
                        <p:cond delay="indefinite"/>
                      </p:stCondLst>
                      <p:childTnLst>
                        <p:par>
                          <p:cTn id="83" fill="hold">
                            <p:stCondLst>
                              <p:cond delay="0"/>
                            </p:stCondLst>
                            <p:childTnLst>
                              <p:par>
                                <p:cTn id="84" presetID="56" presetClass="entr" presetSubtype="0" fill="hold" grpId="0" nodeType="clickEffect">
                                  <p:stCondLst>
                                    <p:cond delay="0"/>
                                  </p:stCondLst>
                                  <p:iterate type="lt">
                                    <p:tmPct val="10000"/>
                                  </p:iterate>
                                  <p:childTnLst>
                                    <p:set>
                                      <p:cBhvr>
                                        <p:cTn id="85" dur="1" fill="hold">
                                          <p:stCondLst>
                                            <p:cond delay="0"/>
                                          </p:stCondLst>
                                        </p:cTn>
                                        <p:tgtEl>
                                          <p:spTgt spid="103482"/>
                                        </p:tgtEl>
                                        <p:attrNameLst>
                                          <p:attrName>style.visibility</p:attrName>
                                        </p:attrNameLst>
                                      </p:cBhvr>
                                      <p:to>
                                        <p:strVal val="visible"/>
                                      </p:to>
                                    </p:set>
                                    <p:anim by="(-#ppt_w*2)" calcmode="lin" valueType="num">
                                      <p:cBhvr rctx="PPT">
                                        <p:cTn id="86" dur="500" autoRev="1" fill="hold">
                                          <p:stCondLst>
                                            <p:cond delay="0"/>
                                          </p:stCondLst>
                                        </p:cTn>
                                        <p:tgtEl>
                                          <p:spTgt spid="103482"/>
                                        </p:tgtEl>
                                        <p:attrNameLst>
                                          <p:attrName>ppt_w</p:attrName>
                                        </p:attrNameLst>
                                      </p:cBhvr>
                                    </p:anim>
                                    <p:anim by="(#ppt_w*0.50)" calcmode="lin" valueType="num">
                                      <p:cBhvr>
                                        <p:cTn id="87" dur="500" decel="50000" autoRev="1" fill="hold">
                                          <p:stCondLst>
                                            <p:cond delay="0"/>
                                          </p:stCondLst>
                                        </p:cTn>
                                        <p:tgtEl>
                                          <p:spTgt spid="103482"/>
                                        </p:tgtEl>
                                        <p:attrNameLst>
                                          <p:attrName>ppt_x</p:attrName>
                                        </p:attrNameLst>
                                      </p:cBhvr>
                                    </p:anim>
                                    <p:anim from="(-#ppt_h/2)" to="(#ppt_y)" calcmode="lin" valueType="num">
                                      <p:cBhvr>
                                        <p:cTn id="88" dur="1000" fill="hold">
                                          <p:stCondLst>
                                            <p:cond delay="0"/>
                                          </p:stCondLst>
                                        </p:cTn>
                                        <p:tgtEl>
                                          <p:spTgt spid="103482"/>
                                        </p:tgtEl>
                                        <p:attrNameLst>
                                          <p:attrName>ppt_y</p:attrName>
                                        </p:attrNameLst>
                                      </p:cBhvr>
                                    </p:anim>
                                    <p:animRot by="21600000">
                                      <p:cBhvr>
                                        <p:cTn id="89" dur="1000" fill="hold">
                                          <p:stCondLst>
                                            <p:cond delay="0"/>
                                          </p:stCondLst>
                                        </p:cTn>
                                        <p:tgtEl>
                                          <p:spTgt spid="103482"/>
                                        </p:tgtEl>
                                        <p:attrNameLst>
                                          <p:attrName>r</p:attrName>
                                        </p:attrNameLst>
                                      </p:cBhvr>
                                    </p:animRot>
                                  </p:childTnLst>
                                </p:cTn>
                              </p:par>
                            </p:childTnLst>
                          </p:cTn>
                        </p:par>
                        <p:par>
                          <p:cTn id="90" fill="hold">
                            <p:stCondLst>
                              <p:cond delay="1000"/>
                            </p:stCondLst>
                            <p:childTnLst>
                              <p:par>
                                <p:cTn id="91" presetID="12" presetClass="entr" presetSubtype="4" fill="hold" grpId="0" nodeType="afterEffect">
                                  <p:stCondLst>
                                    <p:cond delay="0"/>
                                  </p:stCondLst>
                                  <p:childTnLst>
                                    <p:set>
                                      <p:cBhvr>
                                        <p:cTn id="92" dur="1" fill="hold">
                                          <p:stCondLst>
                                            <p:cond delay="0"/>
                                          </p:stCondLst>
                                        </p:cTn>
                                        <p:tgtEl>
                                          <p:spTgt spid="103483"/>
                                        </p:tgtEl>
                                        <p:attrNameLst>
                                          <p:attrName>style.visibility</p:attrName>
                                        </p:attrNameLst>
                                      </p:cBhvr>
                                      <p:to>
                                        <p:strVal val="visible"/>
                                      </p:to>
                                    </p:set>
                                    <p:animEffect transition="in" filter="slide(fromBottom)">
                                      <p:cBhvr>
                                        <p:cTn id="93" dur="500"/>
                                        <p:tgtEl>
                                          <p:spTgt spid="103483"/>
                                        </p:tgtEl>
                                      </p:cBhvr>
                                    </p:animEffect>
                                  </p:childTnLst>
                                </p:cTn>
                              </p:par>
                            </p:childTnLst>
                          </p:cTn>
                        </p:par>
                      </p:childTnLst>
                    </p:cTn>
                  </p:par>
                  <p:par>
                    <p:cTn id="94" fill="hold">
                      <p:stCondLst>
                        <p:cond delay="indefinite"/>
                      </p:stCondLst>
                      <p:childTnLst>
                        <p:par>
                          <p:cTn id="95" fill="hold">
                            <p:stCondLst>
                              <p:cond delay="0"/>
                            </p:stCondLst>
                            <p:childTnLst>
                              <p:par>
                                <p:cTn id="96" presetID="56" presetClass="entr" presetSubtype="0" fill="hold" grpId="0" nodeType="clickEffect">
                                  <p:stCondLst>
                                    <p:cond delay="0"/>
                                  </p:stCondLst>
                                  <p:iterate type="lt">
                                    <p:tmPct val="10000"/>
                                  </p:iterate>
                                  <p:childTnLst>
                                    <p:set>
                                      <p:cBhvr>
                                        <p:cTn id="97" dur="1" fill="hold">
                                          <p:stCondLst>
                                            <p:cond delay="0"/>
                                          </p:stCondLst>
                                        </p:cTn>
                                        <p:tgtEl>
                                          <p:spTgt spid="103485"/>
                                        </p:tgtEl>
                                        <p:attrNameLst>
                                          <p:attrName>style.visibility</p:attrName>
                                        </p:attrNameLst>
                                      </p:cBhvr>
                                      <p:to>
                                        <p:strVal val="visible"/>
                                      </p:to>
                                    </p:set>
                                    <p:anim by="(-#ppt_w*2)" calcmode="lin" valueType="num">
                                      <p:cBhvr rctx="PPT">
                                        <p:cTn id="98" dur="500" autoRev="1" fill="hold">
                                          <p:stCondLst>
                                            <p:cond delay="0"/>
                                          </p:stCondLst>
                                        </p:cTn>
                                        <p:tgtEl>
                                          <p:spTgt spid="103485"/>
                                        </p:tgtEl>
                                        <p:attrNameLst>
                                          <p:attrName>ppt_w</p:attrName>
                                        </p:attrNameLst>
                                      </p:cBhvr>
                                    </p:anim>
                                    <p:anim by="(#ppt_w*0.50)" calcmode="lin" valueType="num">
                                      <p:cBhvr>
                                        <p:cTn id="99" dur="500" decel="50000" autoRev="1" fill="hold">
                                          <p:stCondLst>
                                            <p:cond delay="0"/>
                                          </p:stCondLst>
                                        </p:cTn>
                                        <p:tgtEl>
                                          <p:spTgt spid="103485"/>
                                        </p:tgtEl>
                                        <p:attrNameLst>
                                          <p:attrName>ppt_x</p:attrName>
                                        </p:attrNameLst>
                                      </p:cBhvr>
                                    </p:anim>
                                    <p:anim from="(-#ppt_h/2)" to="(#ppt_y)" calcmode="lin" valueType="num">
                                      <p:cBhvr>
                                        <p:cTn id="100" dur="1000" fill="hold">
                                          <p:stCondLst>
                                            <p:cond delay="0"/>
                                          </p:stCondLst>
                                        </p:cTn>
                                        <p:tgtEl>
                                          <p:spTgt spid="103485"/>
                                        </p:tgtEl>
                                        <p:attrNameLst>
                                          <p:attrName>ppt_y</p:attrName>
                                        </p:attrNameLst>
                                      </p:cBhvr>
                                    </p:anim>
                                    <p:animRot by="21600000">
                                      <p:cBhvr>
                                        <p:cTn id="101" dur="1000" fill="hold">
                                          <p:stCondLst>
                                            <p:cond delay="0"/>
                                          </p:stCondLst>
                                        </p:cTn>
                                        <p:tgtEl>
                                          <p:spTgt spid="103485"/>
                                        </p:tgtEl>
                                        <p:attrNameLst>
                                          <p:attrName>r</p:attrName>
                                        </p:attrNameLst>
                                      </p:cBhvr>
                                    </p:animRot>
                                  </p:childTnLst>
                                </p:cTn>
                              </p:par>
                            </p:childTnLst>
                          </p:cTn>
                        </p:par>
                        <p:par>
                          <p:cTn id="102" fill="hold">
                            <p:stCondLst>
                              <p:cond delay="1000"/>
                            </p:stCondLst>
                            <p:childTnLst>
                              <p:par>
                                <p:cTn id="103" presetID="12" presetClass="entr" presetSubtype="4" fill="hold" grpId="0" nodeType="afterEffect">
                                  <p:stCondLst>
                                    <p:cond delay="0"/>
                                  </p:stCondLst>
                                  <p:childTnLst>
                                    <p:set>
                                      <p:cBhvr>
                                        <p:cTn id="104" dur="1" fill="hold">
                                          <p:stCondLst>
                                            <p:cond delay="0"/>
                                          </p:stCondLst>
                                        </p:cTn>
                                        <p:tgtEl>
                                          <p:spTgt spid="103486"/>
                                        </p:tgtEl>
                                        <p:attrNameLst>
                                          <p:attrName>style.visibility</p:attrName>
                                        </p:attrNameLst>
                                      </p:cBhvr>
                                      <p:to>
                                        <p:strVal val="visible"/>
                                      </p:to>
                                    </p:set>
                                    <p:animEffect transition="in" filter="slide(fromBottom)">
                                      <p:cBhvr>
                                        <p:cTn id="105" dur="500"/>
                                        <p:tgtEl>
                                          <p:spTgt spid="103486"/>
                                        </p:tgtEl>
                                      </p:cBhvr>
                                    </p:animEffect>
                                  </p:childTnLst>
                                </p:cTn>
                              </p:par>
                            </p:childTnLst>
                          </p:cTn>
                        </p:par>
                      </p:childTnLst>
                    </p:cTn>
                  </p:par>
                  <p:par>
                    <p:cTn id="106" fill="hold">
                      <p:stCondLst>
                        <p:cond delay="indefinite"/>
                      </p:stCondLst>
                      <p:childTnLst>
                        <p:par>
                          <p:cTn id="107" fill="hold">
                            <p:stCondLst>
                              <p:cond delay="0"/>
                            </p:stCondLst>
                            <p:childTnLst>
                              <p:par>
                                <p:cTn id="108" presetID="56" presetClass="entr" presetSubtype="0" fill="hold" grpId="0" nodeType="clickEffect">
                                  <p:stCondLst>
                                    <p:cond delay="0"/>
                                  </p:stCondLst>
                                  <p:iterate type="lt">
                                    <p:tmPct val="10000"/>
                                  </p:iterate>
                                  <p:childTnLst>
                                    <p:set>
                                      <p:cBhvr>
                                        <p:cTn id="109" dur="1" fill="hold">
                                          <p:stCondLst>
                                            <p:cond delay="0"/>
                                          </p:stCondLst>
                                        </p:cTn>
                                        <p:tgtEl>
                                          <p:spTgt spid="103487"/>
                                        </p:tgtEl>
                                        <p:attrNameLst>
                                          <p:attrName>style.visibility</p:attrName>
                                        </p:attrNameLst>
                                      </p:cBhvr>
                                      <p:to>
                                        <p:strVal val="visible"/>
                                      </p:to>
                                    </p:set>
                                    <p:anim by="(-#ppt_w*2)" calcmode="lin" valueType="num">
                                      <p:cBhvr rctx="PPT">
                                        <p:cTn id="110" dur="500" autoRev="1" fill="hold">
                                          <p:stCondLst>
                                            <p:cond delay="0"/>
                                          </p:stCondLst>
                                        </p:cTn>
                                        <p:tgtEl>
                                          <p:spTgt spid="103487"/>
                                        </p:tgtEl>
                                        <p:attrNameLst>
                                          <p:attrName>ppt_w</p:attrName>
                                        </p:attrNameLst>
                                      </p:cBhvr>
                                    </p:anim>
                                    <p:anim by="(#ppt_w*0.50)" calcmode="lin" valueType="num">
                                      <p:cBhvr>
                                        <p:cTn id="111" dur="500" decel="50000" autoRev="1" fill="hold">
                                          <p:stCondLst>
                                            <p:cond delay="0"/>
                                          </p:stCondLst>
                                        </p:cTn>
                                        <p:tgtEl>
                                          <p:spTgt spid="103487"/>
                                        </p:tgtEl>
                                        <p:attrNameLst>
                                          <p:attrName>ppt_x</p:attrName>
                                        </p:attrNameLst>
                                      </p:cBhvr>
                                    </p:anim>
                                    <p:anim from="(-#ppt_h/2)" to="(#ppt_y)" calcmode="lin" valueType="num">
                                      <p:cBhvr>
                                        <p:cTn id="112" dur="1000" fill="hold">
                                          <p:stCondLst>
                                            <p:cond delay="0"/>
                                          </p:stCondLst>
                                        </p:cTn>
                                        <p:tgtEl>
                                          <p:spTgt spid="103487"/>
                                        </p:tgtEl>
                                        <p:attrNameLst>
                                          <p:attrName>ppt_y</p:attrName>
                                        </p:attrNameLst>
                                      </p:cBhvr>
                                    </p:anim>
                                    <p:animRot by="21600000">
                                      <p:cBhvr>
                                        <p:cTn id="113" dur="1000" fill="hold">
                                          <p:stCondLst>
                                            <p:cond delay="0"/>
                                          </p:stCondLst>
                                        </p:cTn>
                                        <p:tgtEl>
                                          <p:spTgt spid="103487"/>
                                        </p:tgtEl>
                                        <p:attrNameLst>
                                          <p:attrName>r</p:attrName>
                                        </p:attrNameLst>
                                      </p:cBhvr>
                                    </p:animRot>
                                  </p:childTnLst>
                                </p:cTn>
                              </p:par>
                            </p:childTnLst>
                          </p:cTn>
                        </p:par>
                        <p:par>
                          <p:cTn id="114" fill="hold">
                            <p:stCondLst>
                              <p:cond delay="1000"/>
                            </p:stCondLst>
                            <p:childTnLst>
                              <p:par>
                                <p:cTn id="115" presetID="12" presetClass="entr" presetSubtype="4" fill="hold" grpId="0" nodeType="afterEffect">
                                  <p:stCondLst>
                                    <p:cond delay="0"/>
                                  </p:stCondLst>
                                  <p:childTnLst>
                                    <p:set>
                                      <p:cBhvr>
                                        <p:cTn id="116" dur="1" fill="hold">
                                          <p:stCondLst>
                                            <p:cond delay="0"/>
                                          </p:stCondLst>
                                        </p:cTn>
                                        <p:tgtEl>
                                          <p:spTgt spid="103488"/>
                                        </p:tgtEl>
                                        <p:attrNameLst>
                                          <p:attrName>style.visibility</p:attrName>
                                        </p:attrNameLst>
                                      </p:cBhvr>
                                      <p:to>
                                        <p:strVal val="visible"/>
                                      </p:to>
                                    </p:set>
                                    <p:animEffect transition="in" filter="slide(fromBottom)">
                                      <p:cBhvr>
                                        <p:cTn id="117" dur="500"/>
                                        <p:tgtEl>
                                          <p:spTgt spid="103488"/>
                                        </p:tgtEl>
                                      </p:cBhvr>
                                    </p:animEffect>
                                  </p:childTnLst>
                                </p:cTn>
                              </p:par>
                            </p:childTnLst>
                          </p:cTn>
                        </p:par>
                      </p:childTnLst>
                    </p:cTn>
                  </p:par>
                  <p:par>
                    <p:cTn id="118" fill="hold">
                      <p:stCondLst>
                        <p:cond delay="indefinite"/>
                      </p:stCondLst>
                      <p:childTnLst>
                        <p:par>
                          <p:cTn id="119" fill="hold">
                            <p:stCondLst>
                              <p:cond delay="0"/>
                            </p:stCondLst>
                            <p:childTnLst>
                              <p:par>
                                <p:cTn id="120" presetID="56" presetClass="entr" presetSubtype="0" fill="hold" grpId="0" nodeType="clickEffect">
                                  <p:stCondLst>
                                    <p:cond delay="0"/>
                                  </p:stCondLst>
                                  <p:iterate type="lt">
                                    <p:tmPct val="10000"/>
                                  </p:iterate>
                                  <p:childTnLst>
                                    <p:set>
                                      <p:cBhvr>
                                        <p:cTn id="121" dur="1" fill="hold">
                                          <p:stCondLst>
                                            <p:cond delay="0"/>
                                          </p:stCondLst>
                                        </p:cTn>
                                        <p:tgtEl>
                                          <p:spTgt spid="103489"/>
                                        </p:tgtEl>
                                        <p:attrNameLst>
                                          <p:attrName>style.visibility</p:attrName>
                                        </p:attrNameLst>
                                      </p:cBhvr>
                                      <p:to>
                                        <p:strVal val="visible"/>
                                      </p:to>
                                    </p:set>
                                    <p:anim by="(-#ppt_w*2)" calcmode="lin" valueType="num">
                                      <p:cBhvr rctx="PPT">
                                        <p:cTn id="122" dur="500" autoRev="1" fill="hold">
                                          <p:stCondLst>
                                            <p:cond delay="0"/>
                                          </p:stCondLst>
                                        </p:cTn>
                                        <p:tgtEl>
                                          <p:spTgt spid="103489"/>
                                        </p:tgtEl>
                                        <p:attrNameLst>
                                          <p:attrName>ppt_w</p:attrName>
                                        </p:attrNameLst>
                                      </p:cBhvr>
                                    </p:anim>
                                    <p:anim by="(#ppt_w*0.50)" calcmode="lin" valueType="num">
                                      <p:cBhvr>
                                        <p:cTn id="123" dur="500" decel="50000" autoRev="1" fill="hold">
                                          <p:stCondLst>
                                            <p:cond delay="0"/>
                                          </p:stCondLst>
                                        </p:cTn>
                                        <p:tgtEl>
                                          <p:spTgt spid="103489"/>
                                        </p:tgtEl>
                                        <p:attrNameLst>
                                          <p:attrName>ppt_x</p:attrName>
                                        </p:attrNameLst>
                                      </p:cBhvr>
                                    </p:anim>
                                    <p:anim from="(-#ppt_h/2)" to="(#ppt_y)" calcmode="lin" valueType="num">
                                      <p:cBhvr>
                                        <p:cTn id="124" dur="1000" fill="hold">
                                          <p:stCondLst>
                                            <p:cond delay="0"/>
                                          </p:stCondLst>
                                        </p:cTn>
                                        <p:tgtEl>
                                          <p:spTgt spid="103489"/>
                                        </p:tgtEl>
                                        <p:attrNameLst>
                                          <p:attrName>ppt_y</p:attrName>
                                        </p:attrNameLst>
                                      </p:cBhvr>
                                    </p:anim>
                                    <p:animRot by="21600000">
                                      <p:cBhvr>
                                        <p:cTn id="125" dur="1000" fill="hold">
                                          <p:stCondLst>
                                            <p:cond delay="0"/>
                                          </p:stCondLst>
                                        </p:cTn>
                                        <p:tgtEl>
                                          <p:spTgt spid="103489"/>
                                        </p:tgtEl>
                                        <p:attrNameLst>
                                          <p:attrName>r</p:attrName>
                                        </p:attrNameLst>
                                      </p:cBhvr>
                                    </p:animRot>
                                  </p:childTnLst>
                                </p:cTn>
                              </p:par>
                            </p:childTnLst>
                          </p:cTn>
                        </p:par>
                        <p:par>
                          <p:cTn id="126" fill="hold">
                            <p:stCondLst>
                              <p:cond delay="1000"/>
                            </p:stCondLst>
                            <p:childTnLst>
                              <p:par>
                                <p:cTn id="127" presetID="12" presetClass="entr" presetSubtype="4" fill="hold" grpId="0" nodeType="afterEffect">
                                  <p:stCondLst>
                                    <p:cond delay="0"/>
                                  </p:stCondLst>
                                  <p:childTnLst>
                                    <p:set>
                                      <p:cBhvr>
                                        <p:cTn id="128" dur="1" fill="hold">
                                          <p:stCondLst>
                                            <p:cond delay="0"/>
                                          </p:stCondLst>
                                        </p:cTn>
                                        <p:tgtEl>
                                          <p:spTgt spid="103490"/>
                                        </p:tgtEl>
                                        <p:attrNameLst>
                                          <p:attrName>style.visibility</p:attrName>
                                        </p:attrNameLst>
                                      </p:cBhvr>
                                      <p:to>
                                        <p:strVal val="visible"/>
                                      </p:to>
                                    </p:set>
                                    <p:animEffect transition="in" filter="slide(fromBottom)">
                                      <p:cBhvr>
                                        <p:cTn id="129" dur="500"/>
                                        <p:tgtEl>
                                          <p:spTgt spid="103490"/>
                                        </p:tgtEl>
                                      </p:cBhvr>
                                    </p:animEffect>
                                  </p:childTnLst>
                                </p:cTn>
                              </p:par>
                            </p:childTnLst>
                          </p:cTn>
                        </p:par>
                      </p:childTnLst>
                    </p:cTn>
                  </p:par>
                  <p:par>
                    <p:cTn id="130" fill="hold">
                      <p:stCondLst>
                        <p:cond delay="indefinite"/>
                      </p:stCondLst>
                      <p:childTnLst>
                        <p:par>
                          <p:cTn id="131" fill="hold">
                            <p:stCondLst>
                              <p:cond delay="0"/>
                            </p:stCondLst>
                            <p:childTnLst>
                              <p:par>
                                <p:cTn id="132" presetID="56" presetClass="entr" presetSubtype="0" fill="hold" grpId="0" nodeType="clickEffect">
                                  <p:stCondLst>
                                    <p:cond delay="0"/>
                                  </p:stCondLst>
                                  <p:iterate type="lt">
                                    <p:tmPct val="10000"/>
                                  </p:iterate>
                                  <p:childTnLst>
                                    <p:set>
                                      <p:cBhvr>
                                        <p:cTn id="133" dur="1" fill="hold">
                                          <p:stCondLst>
                                            <p:cond delay="0"/>
                                          </p:stCondLst>
                                        </p:cTn>
                                        <p:tgtEl>
                                          <p:spTgt spid="103491"/>
                                        </p:tgtEl>
                                        <p:attrNameLst>
                                          <p:attrName>style.visibility</p:attrName>
                                        </p:attrNameLst>
                                      </p:cBhvr>
                                      <p:to>
                                        <p:strVal val="visible"/>
                                      </p:to>
                                    </p:set>
                                    <p:anim by="(-#ppt_w*2)" calcmode="lin" valueType="num">
                                      <p:cBhvr rctx="PPT">
                                        <p:cTn id="134" dur="500" autoRev="1" fill="hold">
                                          <p:stCondLst>
                                            <p:cond delay="0"/>
                                          </p:stCondLst>
                                        </p:cTn>
                                        <p:tgtEl>
                                          <p:spTgt spid="103491"/>
                                        </p:tgtEl>
                                        <p:attrNameLst>
                                          <p:attrName>ppt_w</p:attrName>
                                        </p:attrNameLst>
                                      </p:cBhvr>
                                    </p:anim>
                                    <p:anim by="(#ppt_w*0.50)" calcmode="lin" valueType="num">
                                      <p:cBhvr>
                                        <p:cTn id="135" dur="500" decel="50000" autoRev="1" fill="hold">
                                          <p:stCondLst>
                                            <p:cond delay="0"/>
                                          </p:stCondLst>
                                        </p:cTn>
                                        <p:tgtEl>
                                          <p:spTgt spid="103491"/>
                                        </p:tgtEl>
                                        <p:attrNameLst>
                                          <p:attrName>ppt_x</p:attrName>
                                        </p:attrNameLst>
                                      </p:cBhvr>
                                    </p:anim>
                                    <p:anim from="(-#ppt_h/2)" to="(#ppt_y)" calcmode="lin" valueType="num">
                                      <p:cBhvr>
                                        <p:cTn id="136" dur="1000" fill="hold">
                                          <p:stCondLst>
                                            <p:cond delay="0"/>
                                          </p:stCondLst>
                                        </p:cTn>
                                        <p:tgtEl>
                                          <p:spTgt spid="103491"/>
                                        </p:tgtEl>
                                        <p:attrNameLst>
                                          <p:attrName>ppt_y</p:attrName>
                                        </p:attrNameLst>
                                      </p:cBhvr>
                                    </p:anim>
                                    <p:animRot by="21600000">
                                      <p:cBhvr>
                                        <p:cTn id="137" dur="1000" fill="hold">
                                          <p:stCondLst>
                                            <p:cond delay="0"/>
                                          </p:stCondLst>
                                        </p:cTn>
                                        <p:tgtEl>
                                          <p:spTgt spid="103491"/>
                                        </p:tgtEl>
                                        <p:attrNameLst>
                                          <p:attrName>r</p:attrName>
                                        </p:attrNameLst>
                                      </p:cBhvr>
                                    </p:animRot>
                                  </p:childTnLst>
                                </p:cTn>
                              </p:par>
                            </p:childTnLst>
                          </p:cTn>
                        </p:par>
                        <p:par>
                          <p:cTn id="138" fill="hold">
                            <p:stCondLst>
                              <p:cond delay="1000"/>
                            </p:stCondLst>
                            <p:childTnLst>
                              <p:par>
                                <p:cTn id="139" presetID="12" presetClass="entr" presetSubtype="4" fill="hold" grpId="0" nodeType="afterEffect">
                                  <p:stCondLst>
                                    <p:cond delay="0"/>
                                  </p:stCondLst>
                                  <p:childTnLst>
                                    <p:set>
                                      <p:cBhvr>
                                        <p:cTn id="140" dur="1" fill="hold">
                                          <p:stCondLst>
                                            <p:cond delay="0"/>
                                          </p:stCondLst>
                                        </p:cTn>
                                        <p:tgtEl>
                                          <p:spTgt spid="103492"/>
                                        </p:tgtEl>
                                        <p:attrNameLst>
                                          <p:attrName>style.visibility</p:attrName>
                                        </p:attrNameLst>
                                      </p:cBhvr>
                                      <p:to>
                                        <p:strVal val="visible"/>
                                      </p:to>
                                    </p:set>
                                    <p:animEffect transition="in" filter="slide(fromBottom)">
                                      <p:cBhvr>
                                        <p:cTn id="141" dur="500"/>
                                        <p:tgtEl>
                                          <p:spTgt spid="103492"/>
                                        </p:tgtEl>
                                      </p:cBhvr>
                                    </p:animEffect>
                                  </p:childTnLst>
                                </p:cTn>
                              </p:par>
                            </p:childTnLst>
                          </p:cTn>
                        </p:par>
                        <p:par>
                          <p:cTn id="142" fill="hold">
                            <p:stCondLst>
                              <p:cond delay="1500"/>
                            </p:stCondLst>
                            <p:childTnLst>
                              <p:par>
                                <p:cTn id="143" presetID="8" presetClass="exit" presetSubtype="16" fill="hold" grpId="0" nodeType="afterEffect">
                                  <p:stCondLst>
                                    <p:cond delay="0"/>
                                  </p:stCondLst>
                                  <p:iterate type="lt">
                                    <p:tmPct val="0"/>
                                  </p:iterate>
                                  <p:childTnLst>
                                    <p:animEffect transition="out" filter="diamond(in)">
                                      <p:cBhvr>
                                        <p:cTn id="144" dur="2000"/>
                                        <p:tgtEl>
                                          <p:spTgt spid="103493"/>
                                        </p:tgtEl>
                                      </p:cBhvr>
                                    </p:animEffect>
                                    <p:set>
                                      <p:cBhvr>
                                        <p:cTn id="145" dur="1" fill="hold">
                                          <p:stCondLst>
                                            <p:cond delay="1999"/>
                                          </p:stCondLst>
                                        </p:cTn>
                                        <p:tgtEl>
                                          <p:spTgt spid="103493"/>
                                        </p:tgtEl>
                                        <p:attrNameLst>
                                          <p:attrName>style.visibility</p:attrName>
                                        </p:attrNameLst>
                                      </p:cBhvr>
                                      <p:to>
                                        <p:strVal val="hidden"/>
                                      </p:to>
                                    </p:set>
                                  </p:childTnLst>
                                </p:cTn>
                              </p:par>
                            </p:childTnLst>
                          </p:cTn>
                        </p:par>
                        <p:par>
                          <p:cTn id="146" fill="hold">
                            <p:stCondLst>
                              <p:cond delay="3500"/>
                            </p:stCondLst>
                            <p:childTnLst>
                              <p:par>
                                <p:cTn id="147" presetID="51" presetClass="entr" presetSubtype="0" fill="hold" grpId="0" nodeType="afterEffect">
                                  <p:stCondLst>
                                    <p:cond delay="0"/>
                                  </p:stCondLst>
                                  <p:childTnLst>
                                    <p:set>
                                      <p:cBhvr>
                                        <p:cTn id="148" dur="1" fill="hold">
                                          <p:stCondLst>
                                            <p:cond delay="0"/>
                                          </p:stCondLst>
                                        </p:cTn>
                                        <p:tgtEl>
                                          <p:spTgt spid="103494"/>
                                        </p:tgtEl>
                                        <p:attrNameLst>
                                          <p:attrName>style.visibility</p:attrName>
                                        </p:attrNameLst>
                                      </p:cBhvr>
                                      <p:to>
                                        <p:strVal val="visible"/>
                                      </p:to>
                                    </p:set>
                                    <p:animEffect transition="in" filter="fade">
                                      <p:cBhvr>
                                        <p:cTn id="149" dur="770" decel="100000"/>
                                        <p:tgtEl>
                                          <p:spTgt spid="103494"/>
                                        </p:tgtEl>
                                      </p:cBhvr>
                                    </p:animEffect>
                                    <p:animScale>
                                      <p:cBhvr>
                                        <p:cTn id="150" dur="770" decel="100000"/>
                                        <p:tgtEl>
                                          <p:spTgt spid="103494"/>
                                        </p:tgtEl>
                                      </p:cBhvr>
                                      <p:from x="10000" y="10000"/>
                                      <p:to x="200000" y="450000"/>
                                    </p:animScale>
                                    <p:animScale>
                                      <p:cBhvr>
                                        <p:cTn id="151" dur="1230" accel="100000" fill="hold">
                                          <p:stCondLst>
                                            <p:cond delay="770"/>
                                          </p:stCondLst>
                                        </p:cTn>
                                        <p:tgtEl>
                                          <p:spTgt spid="103494"/>
                                        </p:tgtEl>
                                      </p:cBhvr>
                                      <p:from x="200000" y="450000"/>
                                      <p:to x="100000" y="100000"/>
                                    </p:animScale>
                                    <p:set>
                                      <p:cBhvr>
                                        <p:cTn id="152" dur="770" fill="hold"/>
                                        <p:tgtEl>
                                          <p:spTgt spid="103494"/>
                                        </p:tgtEl>
                                        <p:attrNameLst>
                                          <p:attrName>ppt_x</p:attrName>
                                        </p:attrNameLst>
                                      </p:cBhvr>
                                      <p:to>
                                        <p:strVal val="(0.5)"/>
                                      </p:to>
                                    </p:set>
                                    <p:anim from="(0.5)" to="(#ppt_x)" calcmode="lin" valueType="num">
                                      <p:cBhvr>
                                        <p:cTn id="153" dur="1230" accel="100000" fill="hold">
                                          <p:stCondLst>
                                            <p:cond delay="770"/>
                                          </p:stCondLst>
                                        </p:cTn>
                                        <p:tgtEl>
                                          <p:spTgt spid="103494"/>
                                        </p:tgtEl>
                                        <p:attrNameLst>
                                          <p:attrName>ppt_x</p:attrName>
                                        </p:attrNameLst>
                                      </p:cBhvr>
                                    </p:anim>
                                    <p:set>
                                      <p:cBhvr>
                                        <p:cTn id="154" dur="770" fill="hold"/>
                                        <p:tgtEl>
                                          <p:spTgt spid="103494"/>
                                        </p:tgtEl>
                                        <p:attrNameLst>
                                          <p:attrName>ppt_y</p:attrName>
                                        </p:attrNameLst>
                                      </p:cBhvr>
                                      <p:to>
                                        <p:strVal val="(#ppt_y+0.4)"/>
                                      </p:to>
                                    </p:set>
                                    <p:anim from="(#ppt_y+0.4)" to="(#ppt_y)" calcmode="lin" valueType="num">
                                      <p:cBhvr>
                                        <p:cTn id="155" dur="1230" accel="100000" fill="hold">
                                          <p:stCondLst>
                                            <p:cond delay="770"/>
                                          </p:stCondLst>
                                        </p:cTn>
                                        <p:tgtEl>
                                          <p:spTgt spid="10349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70" grpId="0"/>
      <p:bldP spid="103471" grpId="0"/>
      <p:bldP spid="103472" grpId="0"/>
      <p:bldP spid="103473" grpId="0"/>
      <p:bldP spid="103474" grpId="0"/>
      <p:bldP spid="103475" grpId="0"/>
      <p:bldP spid="103476" grpId="0"/>
      <p:bldP spid="103477" grpId="0"/>
      <p:bldP spid="103478" grpId="0"/>
      <p:bldP spid="103479" grpId="0"/>
      <p:bldP spid="103480" grpId="0"/>
      <p:bldP spid="103481" grpId="0"/>
      <p:bldP spid="103482" grpId="0"/>
      <p:bldP spid="103483" grpId="0"/>
      <p:bldP spid="103485" grpId="0"/>
      <p:bldP spid="103486" grpId="0"/>
      <p:bldP spid="103487" grpId="0"/>
      <p:bldP spid="103488" grpId="0"/>
      <p:bldP spid="103489" grpId="0"/>
      <p:bldP spid="103490" grpId="0"/>
      <p:bldP spid="103491" grpId="0"/>
      <p:bldP spid="103492" grpId="0"/>
      <p:bldP spid="103493" grpId="0"/>
      <p:bldP spid="103493" grpId="1"/>
      <p:bldP spid="1034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a:extLst>
              <a:ext uri="{FF2B5EF4-FFF2-40B4-BE49-F238E27FC236}">
                <a16:creationId xmlns:a16="http://schemas.microsoft.com/office/drawing/2014/main" id="{D4EF09CF-3362-453A-9463-F6669A9D3E01}"/>
              </a:ext>
            </a:extLst>
          </p:cNvPr>
          <p:cNvGrpSpPr/>
          <p:nvPr/>
        </p:nvGrpSpPr>
        <p:grpSpPr>
          <a:xfrm rot="8757556">
            <a:off x="-1052601" y="4821381"/>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9" name="Text Box 12"/>
          <p:cNvSpPr txBox="1">
            <a:spLocks noChangeArrowheads="1"/>
          </p:cNvSpPr>
          <p:nvPr/>
        </p:nvSpPr>
        <p:spPr bwMode="auto">
          <a:xfrm>
            <a:off x="611726" y="5287969"/>
            <a:ext cx="1771649"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01</a:t>
            </a:r>
          </a:p>
        </p:txBody>
      </p:sp>
      <p:sp>
        <p:nvSpPr>
          <p:cNvPr id="11" name="Oval 13"/>
          <p:cNvSpPr>
            <a:spLocks noChangeArrowheads="1"/>
          </p:cNvSpPr>
          <p:nvPr/>
        </p:nvSpPr>
        <p:spPr bwMode="auto">
          <a:xfrm>
            <a:off x="2180175" y="5599113"/>
            <a:ext cx="198967" cy="152400"/>
          </a:xfrm>
          <a:prstGeom prst="ellipse">
            <a:avLst/>
          </a:prstGeom>
          <a:solidFill>
            <a:srgbClr val="FF00FF"/>
          </a:solidFill>
          <a:ln w="9525">
            <a:solidFill>
              <a:srgbClr val="FF00FF"/>
            </a:solidFill>
            <a:round/>
            <a:headEnd/>
            <a:tailEnd/>
          </a:ln>
        </p:spPr>
        <p:txBody>
          <a:bodyPr wrap="none" lIns="91430" tIns="45718" rIns="91430" bIns="45718" anchor="ctr"/>
          <a:lstStyle/>
          <a:p>
            <a:endParaRPr lang="en-US" altLang="en-US" sz="6000">
              <a:solidFill>
                <a:srgbClr val="FF0000"/>
              </a:solidFill>
              <a:latin typeface="Verdana" pitchFamily="34" charset="0"/>
            </a:endParaRPr>
          </a:p>
        </p:txBody>
      </p:sp>
      <p:sp>
        <p:nvSpPr>
          <p:cNvPr id="12" name="Oval 14"/>
          <p:cNvSpPr>
            <a:spLocks noChangeArrowheads="1"/>
          </p:cNvSpPr>
          <p:nvPr/>
        </p:nvSpPr>
        <p:spPr bwMode="auto">
          <a:xfrm>
            <a:off x="2180167" y="5827713"/>
            <a:ext cx="203200" cy="152400"/>
          </a:xfrm>
          <a:prstGeom prst="ellipse">
            <a:avLst/>
          </a:prstGeom>
          <a:solidFill>
            <a:srgbClr val="FF00FF"/>
          </a:solidFill>
          <a:ln w="9525">
            <a:solidFill>
              <a:srgbClr val="FF00FF"/>
            </a:solidFill>
            <a:round/>
            <a:headEnd/>
            <a:tailEnd/>
          </a:ln>
        </p:spPr>
        <p:txBody>
          <a:bodyPr wrap="none" lIns="91430" tIns="45718" rIns="91430" bIns="45718" anchor="ctr"/>
          <a:lstStyle/>
          <a:p>
            <a:endParaRPr lang="en-US" altLang="en-US" sz="6000">
              <a:solidFill>
                <a:srgbClr val="FF0000"/>
              </a:solidFill>
              <a:latin typeface="Verdana" pitchFamily="34" charset="0"/>
            </a:endParaRPr>
          </a:p>
        </p:txBody>
      </p:sp>
      <p:sp>
        <p:nvSpPr>
          <p:cNvPr id="13" name="Text Box 16"/>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59</a:t>
            </a:r>
          </a:p>
        </p:txBody>
      </p:sp>
      <p:sp>
        <p:nvSpPr>
          <p:cNvPr id="14" name="Text Box 75"/>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58</a:t>
            </a:r>
          </a:p>
        </p:txBody>
      </p:sp>
      <p:sp>
        <p:nvSpPr>
          <p:cNvPr id="15" name="Text Box 76"/>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57</a:t>
            </a:r>
          </a:p>
        </p:txBody>
      </p:sp>
      <p:sp>
        <p:nvSpPr>
          <p:cNvPr id="16" name="Text Box 77"/>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56</a:t>
            </a:r>
          </a:p>
        </p:txBody>
      </p:sp>
      <p:sp>
        <p:nvSpPr>
          <p:cNvPr id="17" name="Text Box 78"/>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55</a:t>
            </a:r>
          </a:p>
        </p:txBody>
      </p:sp>
      <p:sp>
        <p:nvSpPr>
          <p:cNvPr id="18" name="Text Box 79"/>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54</a:t>
            </a:r>
          </a:p>
        </p:txBody>
      </p:sp>
      <p:sp>
        <p:nvSpPr>
          <p:cNvPr id="19" name="Text Box 80"/>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53</a:t>
            </a:r>
          </a:p>
        </p:txBody>
      </p:sp>
      <p:sp>
        <p:nvSpPr>
          <p:cNvPr id="20" name="Text Box 81"/>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52</a:t>
            </a:r>
          </a:p>
        </p:txBody>
      </p:sp>
      <p:sp>
        <p:nvSpPr>
          <p:cNvPr id="21" name="Text Box 82"/>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51</a:t>
            </a:r>
          </a:p>
        </p:txBody>
      </p:sp>
      <p:sp>
        <p:nvSpPr>
          <p:cNvPr id="22" name="Text Box 83"/>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50</a:t>
            </a:r>
          </a:p>
        </p:txBody>
      </p:sp>
      <p:sp>
        <p:nvSpPr>
          <p:cNvPr id="23" name="Text Box 84"/>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49</a:t>
            </a:r>
          </a:p>
        </p:txBody>
      </p:sp>
      <p:sp>
        <p:nvSpPr>
          <p:cNvPr id="24" name="Text Box 85"/>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48</a:t>
            </a:r>
          </a:p>
        </p:txBody>
      </p:sp>
      <p:sp>
        <p:nvSpPr>
          <p:cNvPr id="25" name="Text Box 86"/>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47</a:t>
            </a:r>
          </a:p>
        </p:txBody>
      </p:sp>
      <p:sp>
        <p:nvSpPr>
          <p:cNvPr id="26" name="Text Box 87"/>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46</a:t>
            </a:r>
          </a:p>
        </p:txBody>
      </p:sp>
      <p:sp>
        <p:nvSpPr>
          <p:cNvPr id="27" name="Text Box 88"/>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45</a:t>
            </a:r>
          </a:p>
        </p:txBody>
      </p:sp>
      <p:sp>
        <p:nvSpPr>
          <p:cNvPr id="28" name="Text Box 89"/>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44</a:t>
            </a:r>
          </a:p>
        </p:txBody>
      </p:sp>
      <p:sp>
        <p:nvSpPr>
          <p:cNvPr id="29" name="Text Box 90"/>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43</a:t>
            </a:r>
          </a:p>
        </p:txBody>
      </p:sp>
      <p:sp>
        <p:nvSpPr>
          <p:cNvPr id="30" name="Text Box 91"/>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42</a:t>
            </a:r>
          </a:p>
        </p:txBody>
      </p:sp>
      <p:sp>
        <p:nvSpPr>
          <p:cNvPr id="31" name="Text Box 92"/>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41</a:t>
            </a:r>
          </a:p>
        </p:txBody>
      </p:sp>
      <p:sp>
        <p:nvSpPr>
          <p:cNvPr id="32" name="Text Box 93"/>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40</a:t>
            </a:r>
          </a:p>
        </p:txBody>
      </p:sp>
      <p:sp>
        <p:nvSpPr>
          <p:cNvPr id="33" name="Text Box 94"/>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39</a:t>
            </a:r>
          </a:p>
        </p:txBody>
      </p:sp>
      <p:sp>
        <p:nvSpPr>
          <p:cNvPr id="34" name="Text Box 95"/>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38</a:t>
            </a:r>
          </a:p>
        </p:txBody>
      </p:sp>
      <p:sp>
        <p:nvSpPr>
          <p:cNvPr id="35" name="Text Box 96"/>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37</a:t>
            </a:r>
          </a:p>
        </p:txBody>
      </p:sp>
      <p:sp>
        <p:nvSpPr>
          <p:cNvPr id="36" name="Text Box 97"/>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36</a:t>
            </a:r>
          </a:p>
        </p:txBody>
      </p:sp>
      <p:sp>
        <p:nvSpPr>
          <p:cNvPr id="37" name="Text Box 98"/>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35</a:t>
            </a:r>
          </a:p>
        </p:txBody>
      </p:sp>
      <p:sp>
        <p:nvSpPr>
          <p:cNvPr id="38" name="Text Box 99"/>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34</a:t>
            </a:r>
          </a:p>
        </p:txBody>
      </p:sp>
      <p:sp>
        <p:nvSpPr>
          <p:cNvPr id="39" name="Text Box 100"/>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33</a:t>
            </a:r>
          </a:p>
        </p:txBody>
      </p:sp>
      <p:sp>
        <p:nvSpPr>
          <p:cNvPr id="40" name="Text Box 102"/>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32</a:t>
            </a:r>
          </a:p>
        </p:txBody>
      </p:sp>
      <p:sp>
        <p:nvSpPr>
          <p:cNvPr id="41" name="Text Box 103"/>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31</a:t>
            </a:r>
          </a:p>
        </p:txBody>
      </p:sp>
      <p:sp>
        <p:nvSpPr>
          <p:cNvPr id="42" name="Text Box 104"/>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30</a:t>
            </a:r>
          </a:p>
        </p:txBody>
      </p:sp>
      <p:sp>
        <p:nvSpPr>
          <p:cNvPr id="43" name="Text Box 105"/>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29</a:t>
            </a:r>
          </a:p>
        </p:txBody>
      </p:sp>
      <p:sp>
        <p:nvSpPr>
          <p:cNvPr id="44" name="Text Box 106"/>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28</a:t>
            </a:r>
          </a:p>
        </p:txBody>
      </p:sp>
      <p:sp>
        <p:nvSpPr>
          <p:cNvPr id="45" name="Text Box 107"/>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27</a:t>
            </a:r>
          </a:p>
        </p:txBody>
      </p:sp>
      <p:sp>
        <p:nvSpPr>
          <p:cNvPr id="46" name="Text Box 108"/>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26</a:t>
            </a:r>
          </a:p>
        </p:txBody>
      </p:sp>
      <p:sp>
        <p:nvSpPr>
          <p:cNvPr id="47" name="Text Box 109"/>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25</a:t>
            </a:r>
          </a:p>
        </p:txBody>
      </p:sp>
      <p:sp>
        <p:nvSpPr>
          <p:cNvPr id="48" name="Text Box 110"/>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24</a:t>
            </a:r>
          </a:p>
        </p:txBody>
      </p:sp>
      <p:sp>
        <p:nvSpPr>
          <p:cNvPr id="49" name="Text Box 111"/>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23</a:t>
            </a:r>
          </a:p>
        </p:txBody>
      </p:sp>
      <p:sp>
        <p:nvSpPr>
          <p:cNvPr id="50" name="Text Box 112"/>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22</a:t>
            </a:r>
          </a:p>
        </p:txBody>
      </p:sp>
      <p:sp>
        <p:nvSpPr>
          <p:cNvPr id="51" name="Text Box 113"/>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21</a:t>
            </a:r>
          </a:p>
        </p:txBody>
      </p:sp>
      <p:sp>
        <p:nvSpPr>
          <p:cNvPr id="52" name="Text Box 114"/>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20</a:t>
            </a:r>
          </a:p>
        </p:txBody>
      </p:sp>
      <p:sp>
        <p:nvSpPr>
          <p:cNvPr id="53" name="Text Box 115"/>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19</a:t>
            </a:r>
          </a:p>
        </p:txBody>
      </p:sp>
      <p:sp>
        <p:nvSpPr>
          <p:cNvPr id="54" name="Text Box 116"/>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18</a:t>
            </a:r>
          </a:p>
        </p:txBody>
      </p:sp>
      <p:sp>
        <p:nvSpPr>
          <p:cNvPr id="55" name="Text Box 117"/>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17</a:t>
            </a:r>
          </a:p>
        </p:txBody>
      </p:sp>
      <p:sp>
        <p:nvSpPr>
          <p:cNvPr id="56" name="Text Box 118"/>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16</a:t>
            </a:r>
          </a:p>
        </p:txBody>
      </p:sp>
      <p:sp>
        <p:nvSpPr>
          <p:cNvPr id="57" name="Text Box 119"/>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15</a:t>
            </a:r>
          </a:p>
        </p:txBody>
      </p:sp>
      <p:sp>
        <p:nvSpPr>
          <p:cNvPr id="58" name="Text Box 120"/>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14</a:t>
            </a:r>
          </a:p>
        </p:txBody>
      </p:sp>
      <p:sp>
        <p:nvSpPr>
          <p:cNvPr id="59" name="Text Box 121"/>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13</a:t>
            </a:r>
          </a:p>
        </p:txBody>
      </p:sp>
      <p:sp>
        <p:nvSpPr>
          <p:cNvPr id="60" name="Text Box 122"/>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12</a:t>
            </a:r>
          </a:p>
        </p:txBody>
      </p:sp>
      <p:sp>
        <p:nvSpPr>
          <p:cNvPr id="61" name="Text Box 123"/>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11</a:t>
            </a:r>
          </a:p>
        </p:txBody>
      </p:sp>
      <p:sp>
        <p:nvSpPr>
          <p:cNvPr id="62" name="Text Box 124"/>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10</a:t>
            </a:r>
          </a:p>
        </p:txBody>
      </p:sp>
      <p:sp>
        <p:nvSpPr>
          <p:cNvPr id="63" name="Text Box 125"/>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09</a:t>
            </a:r>
          </a:p>
        </p:txBody>
      </p:sp>
      <p:sp>
        <p:nvSpPr>
          <p:cNvPr id="64" name="Text Box 126"/>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08</a:t>
            </a:r>
          </a:p>
        </p:txBody>
      </p:sp>
      <p:sp>
        <p:nvSpPr>
          <p:cNvPr id="65" name="Text Box 127"/>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07</a:t>
            </a:r>
          </a:p>
        </p:txBody>
      </p:sp>
      <p:sp>
        <p:nvSpPr>
          <p:cNvPr id="66" name="Text Box 128"/>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06</a:t>
            </a:r>
          </a:p>
        </p:txBody>
      </p:sp>
      <p:sp>
        <p:nvSpPr>
          <p:cNvPr id="67" name="Text Box 129"/>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05</a:t>
            </a:r>
          </a:p>
        </p:txBody>
      </p:sp>
      <p:sp>
        <p:nvSpPr>
          <p:cNvPr id="68" name="Text Box 130"/>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04</a:t>
            </a:r>
          </a:p>
        </p:txBody>
      </p:sp>
      <p:sp>
        <p:nvSpPr>
          <p:cNvPr id="69" name="Text Box 131"/>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03</a:t>
            </a:r>
          </a:p>
        </p:txBody>
      </p:sp>
      <p:sp>
        <p:nvSpPr>
          <p:cNvPr id="70" name="Text Box 132"/>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02</a:t>
            </a:r>
          </a:p>
        </p:txBody>
      </p:sp>
      <p:sp>
        <p:nvSpPr>
          <p:cNvPr id="71" name="Text Box 133"/>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01</a:t>
            </a:r>
          </a:p>
        </p:txBody>
      </p:sp>
      <p:sp>
        <p:nvSpPr>
          <p:cNvPr id="72" name="Text Box 137"/>
          <p:cNvSpPr txBox="1">
            <a:spLocks noChangeArrowheads="1"/>
          </p:cNvSpPr>
          <p:nvPr/>
        </p:nvSpPr>
        <p:spPr bwMode="auto">
          <a:xfrm>
            <a:off x="2281767" y="5294317"/>
            <a:ext cx="18288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00</a:t>
            </a:r>
          </a:p>
        </p:txBody>
      </p:sp>
      <p:sp>
        <p:nvSpPr>
          <p:cNvPr id="73" name="Text Box 12"/>
          <p:cNvSpPr txBox="1">
            <a:spLocks noChangeArrowheads="1"/>
          </p:cNvSpPr>
          <p:nvPr/>
        </p:nvSpPr>
        <p:spPr bwMode="auto">
          <a:xfrm>
            <a:off x="611726" y="5294317"/>
            <a:ext cx="1771649"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8" rIns="91430" bIns="4571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6000" b="1">
                <a:solidFill>
                  <a:srgbClr val="FF0000"/>
                </a:solidFill>
                <a:latin typeface="Verdana" pitchFamily="34" charset="0"/>
              </a:rPr>
              <a:t>00</a:t>
            </a:r>
          </a:p>
        </p:txBody>
      </p:sp>
      <p:pic>
        <p:nvPicPr>
          <p:cNvPr id="74" name="Picture 68" descr="Picture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33" y="5105401"/>
            <a:ext cx="4811184" cy="168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a-DuongLenDinhOlympia-TopCa_rr3t(00h00m00s-00h02m02s).mp3">
            <a:hlinkClick r:id="" action="ppaction://media"/>
          </p:cNvPr>
          <p:cNvPicPr>
            <a:picLocks noRot="1" noChangeAspect="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1178117" y="6192839"/>
            <a:ext cx="812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Group 91">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93"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4" name="TextBox 93">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85" name="TextBox 84"/>
          <p:cNvSpPr txBox="1"/>
          <p:nvPr/>
        </p:nvSpPr>
        <p:spPr>
          <a:xfrm>
            <a:off x="3316638" y="294467"/>
            <a:ext cx="6323309" cy="646331"/>
          </a:xfrm>
          <a:prstGeom prst="rect">
            <a:avLst/>
          </a:prstGeom>
          <a:solidFill>
            <a:srgbClr val="FFFF00"/>
          </a:solidFill>
        </p:spPr>
        <p:txBody>
          <a:bodyPr wrap="square" rtlCol="0">
            <a:spAutoFit/>
          </a:bodyPr>
          <a:lstStyle/>
          <a:p>
            <a:pPr algn="ctr"/>
            <a:r>
              <a:rPr lang="en-US" sz="3600" dirty="0" err="1">
                <a:solidFill>
                  <a:srgbClr val="002060"/>
                </a:solidFill>
                <a:latin typeface="Arial" pitchFamily="34" charset="0"/>
                <a:cs typeface="Arial" pitchFamily="34" charset="0"/>
              </a:rPr>
              <a:t>Trò</a:t>
            </a:r>
            <a:r>
              <a:rPr lang="en-US" sz="3600" dirty="0">
                <a:solidFill>
                  <a:srgbClr val="002060"/>
                </a:solidFill>
                <a:latin typeface="Arial" pitchFamily="34" charset="0"/>
                <a:cs typeface="Arial" pitchFamily="34" charset="0"/>
              </a:rPr>
              <a:t> </a:t>
            </a:r>
            <a:r>
              <a:rPr lang="en-US" sz="3600" dirty="0" err="1">
                <a:solidFill>
                  <a:srgbClr val="002060"/>
                </a:solidFill>
                <a:latin typeface="Arial" pitchFamily="34" charset="0"/>
                <a:cs typeface="Arial" pitchFamily="34" charset="0"/>
              </a:rPr>
              <a:t>chơi</a:t>
            </a:r>
            <a:r>
              <a:rPr lang="en-US" sz="3600" dirty="0">
                <a:solidFill>
                  <a:srgbClr val="002060"/>
                </a:solidFill>
                <a:latin typeface="Arial" pitchFamily="34" charset="0"/>
                <a:cs typeface="Arial" pitchFamily="34" charset="0"/>
              </a:rPr>
              <a:t>: “Ai </a:t>
            </a:r>
            <a:r>
              <a:rPr lang="en-US" sz="3600" dirty="0" err="1">
                <a:solidFill>
                  <a:srgbClr val="002060"/>
                </a:solidFill>
                <a:latin typeface="Arial" pitchFamily="34" charset="0"/>
                <a:cs typeface="Arial" pitchFamily="34" charset="0"/>
              </a:rPr>
              <a:t>nhanh</a:t>
            </a:r>
            <a:r>
              <a:rPr lang="en-US" sz="3600" dirty="0">
                <a:solidFill>
                  <a:srgbClr val="002060"/>
                </a:solidFill>
                <a:latin typeface="Arial" pitchFamily="34" charset="0"/>
                <a:cs typeface="Arial" pitchFamily="34" charset="0"/>
              </a:rPr>
              <a:t> </a:t>
            </a:r>
            <a:r>
              <a:rPr lang="en-US" sz="3600" dirty="0" err="1">
                <a:solidFill>
                  <a:srgbClr val="002060"/>
                </a:solidFill>
                <a:latin typeface="Arial" pitchFamily="34" charset="0"/>
                <a:cs typeface="Arial" pitchFamily="34" charset="0"/>
              </a:rPr>
              <a:t>hơn</a:t>
            </a:r>
            <a:r>
              <a:rPr lang="en-US" sz="3600" dirty="0">
                <a:solidFill>
                  <a:srgbClr val="002060"/>
                </a:solidFill>
                <a:latin typeface="Arial" pitchFamily="34" charset="0"/>
                <a:cs typeface="Arial" pitchFamily="34" charset="0"/>
              </a:rPr>
              <a:t>”</a:t>
            </a:r>
            <a:endParaRPr lang="en-US" sz="3600" b="1" i="1" dirty="0">
              <a:solidFill>
                <a:srgbClr val="002060"/>
              </a:solidFill>
            </a:endParaRPr>
          </a:p>
        </p:txBody>
      </p:sp>
      <p:sp>
        <p:nvSpPr>
          <p:cNvPr id="90" name="TextBox 89"/>
          <p:cNvSpPr txBox="1"/>
          <p:nvPr/>
        </p:nvSpPr>
        <p:spPr>
          <a:xfrm>
            <a:off x="590566" y="942399"/>
            <a:ext cx="10647336" cy="3970318"/>
          </a:xfrm>
          <a:prstGeom prst="rect">
            <a:avLst/>
          </a:prstGeom>
          <a:solidFill>
            <a:schemeClr val="accent2">
              <a:lumMod val="20000"/>
              <a:lumOff val="80000"/>
            </a:schemeClr>
          </a:solidFill>
        </p:spPr>
        <p:txBody>
          <a:bodyPr wrap="square" rtlCol="0">
            <a:spAutoFit/>
          </a:bodyPr>
          <a:lstStyle/>
          <a:p>
            <a:pPr>
              <a:lnSpc>
                <a:spcPct val="150000"/>
              </a:lnSpc>
            </a:pPr>
            <a:r>
              <a:rPr lang="en-US" sz="2400" i="1" dirty="0" err="1">
                <a:solidFill>
                  <a:srgbClr val="C00000"/>
                </a:solidFill>
                <a:latin typeface="Arial" pitchFamily="34" charset="0"/>
                <a:cs typeface="Arial" pitchFamily="34" charset="0"/>
              </a:rPr>
              <a:t>Luật</a:t>
            </a:r>
            <a:r>
              <a:rPr lang="en-US" sz="2400" i="1" dirty="0">
                <a:solidFill>
                  <a:srgbClr val="C00000"/>
                </a:solidFill>
                <a:latin typeface="Arial" pitchFamily="34" charset="0"/>
                <a:cs typeface="Arial" pitchFamily="34" charset="0"/>
              </a:rPr>
              <a:t> </a:t>
            </a:r>
            <a:r>
              <a:rPr lang="en-US" sz="2400" i="1" dirty="0" err="1">
                <a:solidFill>
                  <a:srgbClr val="C00000"/>
                </a:solidFill>
                <a:latin typeface="Arial" pitchFamily="34" charset="0"/>
                <a:cs typeface="Arial" pitchFamily="34" charset="0"/>
              </a:rPr>
              <a:t>chơi</a:t>
            </a:r>
            <a:r>
              <a:rPr lang="en-US" sz="2400" dirty="0">
                <a:solidFill>
                  <a:srgbClr val="C00000"/>
                </a:solidFill>
                <a:latin typeface="Arial" pitchFamily="34" charset="0"/>
                <a:cs typeface="Arial" pitchFamily="34" charset="0"/>
              </a:rPr>
              <a:t>: </a:t>
            </a:r>
          </a:p>
          <a:p>
            <a:pPr>
              <a:lnSpc>
                <a:spcPct val="150000"/>
              </a:lnSpc>
            </a:pPr>
            <a:r>
              <a:rPr lang="en-US" sz="2400" dirty="0">
                <a:latin typeface="Arial" pitchFamily="34" charset="0"/>
                <a:cs typeface="Arial" pitchFamily="34" charset="0"/>
              </a:rPr>
              <a:t>+ </a:t>
            </a:r>
            <a:r>
              <a:rPr lang="en-US" sz="2400" dirty="0" err="1">
                <a:latin typeface="Arial" pitchFamily="34" charset="0"/>
                <a:cs typeface="Arial" pitchFamily="34" charset="0"/>
              </a:rPr>
              <a:t>Lớp</a:t>
            </a:r>
            <a:r>
              <a:rPr lang="en-US" sz="2400" dirty="0">
                <a:latin typeface="Arial" pitchFamily="34" charset="0"/>
                <a:cs typeface="Arial" pitchFamily="34" charset="0"/>
              </a:rPr>
              <a:t> </a:t>
            </a:r>
            <a:r>
              <a:rPr lang="en-US" sz="2400" dirty="0" err="1">
                <a:latin typeface="Arial" pitchFamily="34" charset="0"/>
                <a:cs typeface="Arial" pitchFamily="34" charset="0"/>
              </a:rPr>
              <a:t>chia</a:t>
            </a:r>
            <a:r>
              <a:rPr lang="en-US" sz="2400" dirty="0">
                <a:latin typeface="Arial" pitchFamily="34" charset="0"/>
                <a:cs typeface="Arial" pitchFamily="34" charset="0"/>
              </a:rPr>
              <a:t> </a:t>
            </a:r>
            <a:r>
              <a:rPr lang="en-US" sz="2400" dirty="0" err="1">
                <a:latin typeface="Arial" pitchFamily="34" charset="0"/>
                <a:cs typeface="Arial" pitchFamily="34" charset="0"/>
              </a:rPr>
              <a:t>thành</a:t>
            </a:r>
            <a:r>
              <a:rPr lang="en-US" sz="2400" dirty="0">
                <a:latin typeface="Arial" pitchFamily="34" charset="0"/>
                <a:cs typeface="Arial" pitchFamily="34" charset="0"/>
              </a:rPr>
              <a:t> 4 </a:t>
            </a:r>
            <a:r>
              <a:rPr lang="en-US" sz="2400" dirty="0" err="1">
                <a:latin typeface="Arial" pitchFamily="34" charset="0"/>
                <a:cs typeface="Arial" pitchFamily="34" charset="0"/>
              </a:rPr>
              <a:t>đội</a:t>
            </a:r>
            <a:r>
              <a:rPr lang="en-US" sz="2400" dirty="0">
                <a:latin typeface="Arial" pitchFamily="34" charset="0"/>
                <a:cs typeface="Arial" pitchFamily="34" charset="0"/>
              </a:rPr>
              <a:t>, </a:t>
            </a:r>
            <a:r>
              <a:rPr lang="en-US" sz="2400" dirty="0" err="1">
                <a:latin typeface="Arial" pitchFamily="34" charset="0"/>
                <a:cs typeface="Arial" pitchFamily="34" charset="0"/>
              </a:rPr>
              <a:t>mỗi</a:t>
            </a:r>
            <a:r>
              <a:rPr lang="en-US" sz="2400" dirty="0">
                <a:latin typeface="Arial" pitchFamily="34" charset="0"/>
                <a:cs typeface="Arial" pitchFamily="34" charset="0"/>
              </a:rPr>
              <a:t> </a:t>
            </a:r>
            <a:r>
              <a:rPr lang="en-US" sz="2400" dirty="0" err="1">
                <a:latin typeface="Arial" pitchFamily="34" charset="0"/>
                <a:cs typeface="Arial" pitchFamily="34" charset="0"/>
              </a:rPr>
              <a:t>đội</a:t>
            </a:r>
            <a:r>
              <a:rPr lang="en-US" sz="2400" dirty="0">
                <a:latin typeface="Arial" pitchFamily="34" charset="0"/>
                <a:cs typeface="Arial" pitchFamily="34" charset="0"/>
              </a:rPr>
              <a:t> </a:t>
            </a:r>
            <a:r>
              <a:rPr lang="en-US" sz="2400" dirty="0" err="1">
                <a:latin typeface="Arial" pitchFamily="34" charset="0"/>
                <a:cs typeface="Arial" pitchFamily="34" charset="0"/>
              </a:rPr>
              <a:t>cử</a:t>
            </a:r>
            <a:r>
              <a:rPr lang="en-US" sz="2400" dirty="0">
                <a:latin typeface="Arial" pitchFamily="34" charset="0"/>
                <a:cs typeface="Arial" pitchFamily="34" charset="0"/>
              </a:rPr>
              <a:t> 2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chơi</a:t>
            </a:r>
            <a:endParaRPr lang="en-US" sz="2400" dirty="0">
              <a:latin typeface="Arial" pitchFamily="34" charset="0"/>
              <a:cs typeface="Arial" pitchFamily="34" charset="0"/>
            </a:endParaRPr>
          </a:p>
          <a:p>
            <a:pPr>
              <a:lnSpc>
                <a:spcPct val="150000"/>
              </a:lnSpc>
            </a:pPr>
            <a:r>
              <a:rPr lang="en-US" sz="2400" dirty="0">
                <a:latin typeface="Arial" pitchFamily="34" charset="0"/>
                <a:cs typeface="Arial" pitchFamily="34" charset="0"/>
              </a:rPr>
              <a:t>+ </a:t>
            </a:r>
            <a:r>
              <a:rPr lang="en-US" sz="2400" dirty="0" err="1">
                <a:latin typeface="Arial" pitchFamily="34" charset="0"/>
                <a:cs typeface="Arial" pitchFamily="34" charset="0"/>
              </a:rPr>
              <a:t>Mỗi</a:t>
            </a:r>
            <a:r>
              <a:rPr lang="en-US" sz="2400" dirty="0">
                <a:latin typeface="Arial" pitchFamily="34" charset="0"/>
                <a:cs typeface="Arial" pitchFamily="34" charset="0"/>
              </a:rPr>
              <a:t> </a:t>
            </a:r>
            <a:r>
              <a:rPr lang="en-US" sz="2400" dirty="0" err="1">
                <a:latin typeface="Arial" pitchFamily="34" charset="0"/>
                <a:cs typeface="Arial" pitchFamily="34" charset="0"/>
              </a:rPr>
              <a:t>đội</a:t>
            </a:r>
            <a:r>
              <a:rPr lang="en-US" sz="2400" dirty="0">
                <a:latin typeface="Arial" pitchFamily="34" charset="0"/>
                <a:cs typeface="Arial" pitchFamily="34" charset="0"/>
              </a:rPr>
              <a:t> </a:t>
            </a:r>
            <a:r>
              <a:rPr lang="en-US" sz="2400" dirty="0" err="1">
                <a:latin typeface="Arial" pitchFamily="34" charset="0"/>
                <a:cs typeface="Arial" pitchFamily="34" charset="0"/>
              </a:rPr>
              <a:t>chơi</a:t>
            </a:r>
            <a:r>
              <a:rPr lang="en-US" sz="2400" dirty="0">
                <a:latin typeface="Arial" pitchFamily="34" charset="0"/>
                <a:cs typeface="Arial" pitchFamily="34" charset="0"/>
              </a:rPr>
              <a:t> </a:t>
            </a:r>
            <a:r>
              <a:rPr lang="en-US" sz="2400" dirty="0" err="1">
                <a:latin typeface="Arial" pitchFamily="34" charset="0"/>
                <a:cs typeface="Arial" pitchFamily="34" charset="0"/>
              </a:rPr>
              <a:t>bốc</a:t>
            </a:r>
            <a:r>
              <a:rPr lang="en-US" sz="2400" dirty="0">
                <a:latin typeface="Arial" pitchFamily="34" charset="0"/>
                <a:cs typeface="Arial" pitchFamily="34" charset="0"/>
              </a:rPr>
              <a:t> </a:t>
            </a:r>
            <a:r>
              <a:rPr lang="en-US" sz="2400" dirty="0" err="1">
                <a:latin typeface="Arial" pitchFamily="34" charset="0"/>
                <a:cs typeface="Arial" pitchFamily="34" charset="0"/>
              </a:rPr>
              <a:t>thăm</a:t>
            </a:r>
            <a:r>
              <a:rPr lang="en-US" sz="2400" dirty="0">
                <a:latin typeface="Arial" pitchFamily="34" charset="0"/>
                <a:cs typeface="Arial" pitchFamily="34" charset="0"/>
              </a:rPr>
              <a:t> </a:t>
            </a:r>
            <a:r>
              <a:rPr lang="en-US" sz="2400" dirty="0" err="1">
                <a:latin typeface="Arial" pitchFamily="34" charset="0"/>
                <a:cs typeface="Arial" pitchFamily="34" charset="0"/>
              </a:rPr>
              <a:t>nhận</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một</a:t>
            </a:r>
            <a:r>
              <a:rPr lang="en-US" sz="2400" dirty="0">
                <a:latin typeface="Arial" pitchFamily="34" charset="0"/>
                <a:cs typeface="Arial" pitchFamily="34" charset="0"/>
              </a:rPr>
              <a:t> </a:t>
            </a:r>
            <a:r>
              <a:rPr lang="en-US" sz="2400" dirty="0" err="1">
                <a:latin typeface="Arial" pitchFamily="34" charset="0"/>
                <a:cs typeface="Arial" pitchFamily="34" charset="0"/>
              </a:rPr>
              <a:t>phiếu</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ghi</a:t>
            </a:r>
            <a:r>
              <a:rPr lang="en-US" sz="2400" dirty="0">
                <a:latin typeface="Arial" pitchFamily="34" charset="0"/>
                <a:cs typeface="Arial" pitchFamily="34" charset="0"/>
              </a:rPr>
              <a:t> </a:t>
            </a:r>
            <a:r>
              <a:rPr lang="en-US" sz="2400" dirty="0" err="1">
                <a:latin typeface="Arial" pitchFamily="34" charset="0"/>
                <a:cs typeface="Arial" pitchFamily="34" charset="0"/>
              </a:rPr>
              <a:t>sẵn</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20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tự</a:t>
            </a:r>
            <a:r>
              <a:rPr lang="en-US" sz="2400" dirty="0">
                <a:latin typeface="Arial" pitchFamily="34" charset="0"/>
                <a:cs typeface="Arial" pitchFamily="34" charset="0"/>
              </a:rPr>
              <a:t> </a:t>
            </a:r>
            <a:r>
              <a:rPr lang="en-US" sz="2400" dirty="0" err="1">
                <a:latin typeface="Arial" pitchFamily="34" charset="0"/>
                <a:cs typeface="Arial" pitchFamily="34" charset="0"/>
              </a:rPr>
              <a:t>nhiên</a:t>
            </a:r>
            <a:r>
              <a:rPr lang="en-US" sz="2400" dirty="0">
                <a:latin typeface="Arial" pitchFamily="34" charset="0"/>
                <a:cs typeface="Arial" pitchFamily="34" charset="0"/>
              </a:rPr>
              <a:t> (    30) </a:t>
            </a:r>
            <a:r>
              <a:rPr lang="en-US" sz="2400" dirty="0" err="1">
                <a:latin typeface="Arial" pitchFamily="34" charset="0"/>
                <a:cs typeface="Arial" pitchFamily="34" charset="0"/>
              </a:rPr>
              <a:t>sắp</a:t>
            </a:r>
            <a:r>
              <a:rPr lang="en-US" sz="2400" dirty="0">
                <a:latin typeface="Arial" pitchFamily="34" charset="0"/>
                <a:cs typeface="Arial" pitchFamily="34" charset="0"/>
              </a:rPr>
              <a:t> </a:t>
            </a:r>
            <a:r>
              <a:rPr lang="en-US" sz="2400" dirty="0" err="1">
                <a:latin typeface="Arial" pitchFamily="34" charset="0"/>
                <a:cs typeface="Arial" pitchFamily="34" charset="0"/>
              </a:rPr>
              <a:t>xếp</a:t>
            </a:r>
            <a:r>
              <a:rPr lang="en-US" sz="2400" dirty="0">
                <a:latin typeface="Arial" pitchFamily="34" charset="0"/>
                <a:cs typeface="Arial" pitchFamily="34" charset="0"/>
              </a:rPr>
              <a:t> </a:t>
            </a:r>
            <a:r>
              <a:rPr lang="en-US" sz="2400" dirty="0" err="1">
                <a:latin typeface="Arial" pitchFamily="34" charset="0"/>
                <a:cs typeface="Arial" pitchFamily="34" charset="0"/>
              </a:rPr>
              <a:t>ngẫu</a:t>
            </a:r>
            <a:r>
              <a:rPr lang="en-US" sz="2400" dirty="0">
                <a:latin typeface="Arial" pitchFamily="34" charset="0"/>
                <a:cs typeface="Arial" pitchFamily="34" charset="0"/>
              </a:rPr>
              <a:t> </a:t>
            </a:r>
            <a:r>
              <a:rPr lang="en-US" sz="2400" dirty="0" err="1">
                <a:latin typeface="Arial" pitchFamily="34" charset="0"/>
                <a:cs typeface="Arial" pitchFamily="34" charset="0"/>
              </a:rPr>
              <a:t>nhiên</a:t>
            </a:r>
            <a:r>
              <a:rPr lang="en-US" sz="2400" dirty="0">
                <a:latin typeface="Arial" pitchFamily="34" charset="0"/>
                <a:cs typeface="Arial" pitchFamily="34" charset="0"/>
              </a:rPr>
              <a:t>.</a:t>
            </a:r>
          </a:p>
          <a:p>
            <a:pPr>
              <a:lnSpc>
                <a:spcPct val="150000"/>
              </a:lnSpc>
            </a:pPr>
            <a:r>
              <a:rPr lang="en-US" sz="2400" dirty="0">
                <a:latin typeface="Arial" pitchFamily="34" charset="0"/>
                <a:cs typeface="Arial" pitchFamily="34" charset="0"/>
              </a:rPr>
              <a:t>+ </a:t>
            </a:r>
            <a:r>
              <a:rPr lang="en-US" sz="2400" dirty="0" err="1">
                <a:latin typeface="Arial" pitchFamily="34" charset="0"/>
                <a:cs typeface="Arial" pitchFamily="34" charset="0"/>
              </a:rPr>
              <a:t>Trong</a:t>
            </a:r>
            <a:r>
              <a:rPr lang="en-US" sz="2400" dirty="0">
                <a:latin typeface="Arial" pitchFamily="34" charset="0"/>
                <a:cs typeface="Arial" pitchFamily="34" charset="0"/>
              </a:rPr>
              <a:t> </a:t>
            </a:r>
            <a:r>
              <a:rPr lang="en-US" sz="2400" dirty="0" err="1">
                <a:latin typeface="Arial" pitchFamily="34" charset="0"/>
                <a:cs typeface="Arial" pitchFamily="34" charset="0"/>
              </a:rPr>
              <a:t>vòng</a:t>
            </a:r>
            <a:r>
              <a:rPr lang="en-US" sz="2400" dirty="0">
                <a:latin typeface="Arial" pitchFamily="34" charset="0"/>
                <a:cs typeface="Arial" pitchFamily="34" charset="0"/>
              </a:rPr>
              <a:t> 1 </a:t>
            </a:r>
            <a:r>
              <a:rPr lang="en-US" sz="2400" dirty="0" err="1">
                <a:latin typeface="Arial" pitchFamily="34" charset="0"/>
                <a:cs typeface="Arial" pitchFamily="34" charset="0"/>
              </a:rPr>
              <a:t>phút</a:t>
            </a:r>
            <a:r>
              <a:rPr lang="en-US" sz="2400" dirty="0">
                <a:latin typeface="Arial" pitchFamily="34" charset="0"/>
                <a:cs typeface="Arial" pitchFamily="34" charset="0"/>
              </a:rPr>
              <a:t> </a:t>
            </a:r>
            <a:r>
              <a:rPr lang="en-US" sz="2400" dirty="0" err="1">
                <a:latin typeface="Arial" pitchFamily="34" charset="0"/>
                <a:cs typeface="Arial" pitchFamily="34" charset="0"/>
              </a:rPr>
              <a:t>người</a:t>
            </a:r>
            <a:r>
              <a:rPr lang="en-US" sz="2400" dirty="0">
                <a:latin typeface="Arial" pitchFamily="34" charset="0"/>
                <a:cs typeface="Arial" pitchFamily="34" charset="0"/>
              </a:rPr>
              <a:t> </a:t>
            </a:r>
            <a:r>
              <a:rPr lang="en-US" sz="2400" dirty="0" err="1">
                <a:latin typeface="Arial" pitchFamily="34" charset="0"/>
                <a:cs typeface="Arial" pitchFamily="34" charset="0"/>
              </a:rPr>
              <a:t>chơi</a:t>
            </a:r>
            <a:r>
              <a:rPr lang="en-US" sz="2400" dirty="0">
                <a:latin typeface="Arial" pitchFamily="34" charset="0"/>
                <a:cs typeface="Arial" pitchFamily="34" charset="0"/>
              </a:rPr>
              <a:t> </a:t>
            </a:r>
            <a:r>
              <a:rPr lang="en-US" sz="2400" dirty="0" err="1">
                <a:latin typeface="Arial" pitchFamily="34" charset="0"/>
                <a:cs typeface="Arial" pitchFamily="34" charset="0"/>
              </a:rPr>
              <a:t>ghi</a:t>
            </a:r>
            <a:r>
              <a:rPr lang="en-US" sz="2400" dirty="0">
                <a:latin typeface="Arial" pitchFamily="34" charset="0"/>
                <a:cs typeface="Arial" pitchFamily="34" charset="0"/>
              </a:rPr>
              <a:t> </a:t>
            </a:r>
            <a:r>
              <a:rPr lang="en-US" sz="2400" dirty="0" err="1">
                <a:latin typeface="Arial" pitchFamily="34" charset="0"/>
                <a:cs typeface="Arial" pitchFamily="34" charset="0"/>
              </a:rPr>
              <a:t>lại</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tự</a:t>
            </a:r>
            <a:r>
              <a:rPr lang="en-US" sz="2400" dirty="0">
                <a:latin typeface="Arial" pitchFamily="34" charset="0"/>
                <a:cs typeface="Arial" pitchFamily="34" charset="0"/>
              </a:rPr>
              <a:t> </a:t>
            </a:r>
            <a:r>
              <a:rPr lang="en-US" sz="2400" dirty="0" err="1">
                <a:latin typeface="Arial" pitchFamily="34" charset="0"/>
                <a:cs typeface="Arial" pitchFamily="34" charset="0"/>
              </a:rPr>
              <a:t>nhiên</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viết</a:t>
            </a:r>
            <a:r>
              <a:rPr lang="en-US" sz="2400" dirty="0">
                <a:latin typeface="Arial" pitchFamily="34" charset="0"/>
                <a:cs typeface="Arial" pitchFamily="34" charset="0"/>
              </a:rPr>
              <a:t> </a:t>
            </a:r>
            <a:r>
              <a:rPr lang="en-US" sz="2400" dirty="0" err="1">
                <a:latin typeface="Arial" pitchFamily="34" charset="0"/>
                <a:cs typeface="Arial" pitchFamily="34" charset="0"/>
              </a:rPr>
              <a:t>bằng</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La </a:t>
            </a:r>
            <a:r>
              <a:rPr lang="en-US" sz="2400" dirty="0" err="1">
                <a:latin typeface="Arial" pitchFamily="34" charset="0"/>
                <a:cs typeface="Arial" pitchFamily="34" charset="0"/>
              </a:rPr>
              <a:t>Mã</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a:t>
            </a:r>
            <a:r>
              <a:rPr lang="en-US" sz="2400" dirty="0" err="1">
                <a:latin typeface="Arial" pitchFamily="34" charset="0"/>
                <a:cs typeface="Arial" pitchFamily="34" charset="0"/>
              </a:rPr>
              <a:t>đó</a:t>
            </a:r>
            <a:r>
              <a:rPr lang="en-US" sz="2400" dirty="0">
                <a:latin typeface="Arial" pitchFamily="34" charset="0"/>
                <a:cs typeface="Arial" pitchFamily="34" charset="0"/>
              </a:rPr>
              <a:t> </a:t>
            </a:r>
            <a:r>
              <a:rPr lang="en-US" sz="2400" dirty="0" err="1">
                <a:latin typeface="Arial" pitchFamily="34" charset="0"/>
                <a:cs typeface="Arial" pitchFamily="34" charset="0"/>
              </a:rPr>
              <a:t>lên</a:t>
            </a:r>
            <a:r>
              <a:rPr lang="en-US" sz="2400" dirty="0">
                <a:latin typeface="Arial" pitchFamily="34" charset="0"/>
                <a:cs typeface="Arial" pitchFamily="34" charset="0"/>
              </a:rPr>
              <a:t> </a:t>
            </a:r>
            <a:r>
              <a:rPr lang="en-US" sz="2400" dirty="0" err="1">
                <a:latin typeface="Arial" pitchFamily="34" charset="0"/>
                <a:cs typeface="Arial" pitchFamily="34" charset="0"/>
              </a:rPr>
              <a:t>bảng</a:t>
            </a:r>
            <a:r>
              <a:rPr lang="en-US" sz="2400" dirty="0">
                <a:latin typeface="Arial" pitchFamily="34" charset="0"/>
                <a:cs typeface="Arial" pitchFamily="34" charset="0"/>
              </a:rPr>
              <a:t>.</a:t>
            </a:r>
          </a:p>
          <a:p>
            <a:pPr>
              <a:lnSpc>
                <a:spcPct val="150000"/>
              </a:lnSpc>
            </a:pPr>
            <a:r>
              <a:rPr lang="en-US" sz="2400" dirty="0">
                <a:latin typeface="Arial" pitchFamily="34" charset="0"/>
                <a:cs typeface="Arial" pitchFamily="34" charset="0"/>
              </a:rPr>
              <a:t>+ </a:t>
            </a:r>
            <a:r>
              <a:rPr lang="en-US" sz="2400" dirty="0" err="1">
                <a:latin typeface="Arial" pitchFamily="34" charset="0"/>
                <a:cs typeface="Arial" pitchFamily="34" charset="0"/>
              </a:rPr>
              <a:t>Đội</a:t>
            </a:r>
            <a:r>
              <a:rPr lang="en-US" sz="2400" dirty="0">
                <a:latin typeface="Arial" pitchFamily="34" charset="0"/>
                <a:cs typeface="Arial" pitchFamily="34" charset="0"/>
              </a:rPr>
              <a:t> </a:t>
            </a:r>
            <a:r>
              <a:rPr lang="en-US" sz="2400" dirty="0" err="1">
                <a:latin typeface="Arial" pitchFamily="34" charset="0"/>
                <a:cs typeface="Arial" pitchFamily="34" charset="0"/>
              </a:rPr>
              <a:t>ghi</a:t>
            </a:r>
            <a:r>
              <a:rPr lang="en-US" sz="2400" dirty="0">
                <a:latin typeface="Arial" pitchFamily="34" charset="0"/>
                <a:cs typeface="Arial" pitchFamily="34" charset="0"/>
              </a:rPr>
              <a:t> </a:t>
            </a:r>
            <a:r>
              <a:rPr lang="en-US" sz="2400" dirty="0" err="1">
                <a:latin typeface="Arial" pitchFamily="34" charset="0"/>
                <a:cs typeface="Arial" pitchFamily="34" charset="0"/>
              </a:rPr>
              <a:t>được</a:t>
            </a:r>
            <a:r>
              <a:rPr lang="en-US" sz="2400" dirty="0">
                <a:latin typeface="Arial" pitchFamily="34" charset="0"/>
                <a:cs typeface="Arial" pitchFamily="34" charset="0"/>
              </a:rPr>
              <a:t> </a:t>
            </a:r>
            <a:r>
              <a:rPr lang="en-US" sz="2400" dirty="0" err="1">
                <a:latin typeface="Arial" pitchFamily="34" charset="0"/>
                <a:cs typeface="Arial" pitchFamily="34" charset="0"/>
              </a:rPr>
              <a:t>nhiều</a:t>
            </a:r>
            <a:r>
              <a:rPr lang="en-US" sz="2400" dirty="0">
                <a:latin typeface="Arial" pitchFamily="34" charset="0"/>
                <a:cs typeface="Arial" pitchFamily="34" charset="0"/>
              </a:rPr>
              <a:t> </a:t>
            </a:r>
            <a:r>
              <a:rPr lang="en-US" sz="2400" dirty="0" err="1">
                <a:latin typeface="Arial" pitchFamily="34" charset="0"/>
                <a:cs typeface="Arial" pitchFamily="34" charset="0"/>
              </a:rPr>
              <a:t>số</a:t>
            </a:r>
            <a:r>
              <a:rPr lang="en-US" sz="2400" dirty="0">
                <a:latin typeface="Arial" pitchFamily="34" charset="0"/>
                <a:cs typeface="Arial" pitchFamily="34" charset="0"/>
              </a:rPr>
              <a:t> La </a:t>
            </a:r>
            <a:r>
              <a:rPr lang="en-US" sz="2400" dirty="0" err="1">
                <a:latin typeface="Arial" pitchFamily="34" charset="0"/>
                <a:cs typeface="Arial" pitchFamily="34" charset="0"/>
              </a:rPr>
              <a:t>Mã</a:t>
            </a:r>
            <a:r>
              <a:rPr lang="en-US" sz="2400" dirty="0">
                <a:latin typeface="Arial" pitchFamily="34" charset="0"/>
                <a:cs typeface="Arial" pitchFamily="34" charset="0"/>
              </a:rPr>
              <a:t> </a:t>
            </a:r>
            <a:r>
              <a:rPr lang="en-US" sz="2400" dirty="0" err="1">
                <a:latin typeface="Arial" pitchFamily="34" charset="0"/>
                <a:cs typeface="Arial" pitchFamily="34" charset="0"/>
              </a:rPr>
              <a:t>đúng</a:t>
            </a:r>
            <a:r>
              <a:rPr lang="en-US" sz="2400" dirty="0">
                <a:latin typeface="Arial" pitchFamily="34" charset="0"/>
                <a:cs typeface="Arial" pitchFamily="34" charset="0"/>
              </a:rPr>
              <a:t> </a:t>
            </a:r>
            <a:r>
              <a:rPr lang="en-US" sz="2400" dirty="0" err="1">
                <a:latin typeface="Arial" pitchFamily="34" charset="0"/>
                <a:cs typeface="Arial" pitchFamily="34" charset="0"/>
              </a:rPr>
              <a:t>hơn</a:t>
            </a:r>
            <a:r>
              <a:rPr lang="en-US" sz="2400" dirty="0">
                <a:latin typeface="Arial" pitchFamily="34" charset="0"/>
                <a:cs typeface="Arial" pitchFamily="34" charset="0"/>
              </a:rPr>
              <a:t> </a:t>
            </a:r>
            <a:r>
              <a:rPr lang="en-US" sz="2400" dirty="0" err="1">
                <a:latin typeface="Arial" pitchFamily="34" charset="0"/>
                <a:cs typeface="Arial" pitchFamily="34" charset="0"/>
              </a:rPr>
              <a:t>là</a:t>
            </a:r>
            <a:r>
              <a:rPr lang="en-US" sz="2400" dirty="0">
                <a:latin typeface="Arial" pitchFamily="34" charset="0"/>
                <a:cs typeface="Arial" pitchFamily="34" charset="0"/>
              </a:rPr>
              <a:t> </a:t>
            </a:r>
            <a:r>
              <a:rPr lang="en-US" sz="2400" dirty="0" err="1">
                <a:latin typeface="Arial" pitchFamily="34" charset="0"/>
                <a:cs typeface="Arial" pitchFamily="34" charset="0"/>
              </a:rPr>
              <a:t>đội</a:t>
            </a:r>
            <a:r>
              <a:rPr lang="en-US" sz="2400" dirty="0">
                <a:latin typeface="Arial" pitchFamily="34" charset="0"/>
                <a:cs typeface="Arial" pitchFamily="34" charset="0"/>
              </a:rPr>
              <a:t> </a:t>
            </a:r>
            <a:r>
              <a:rPr lang="en-US" sz="2400" dirty="0" err="1">
                <a:latin typeface="Arial" pitchFamily="34" charset="0"/>
                <a:cs typeface="Arial" pitchFamily="34" charset="0"/>
              </a:rPr>
              <a:t>giành</a:t>
            </a:r>
            <a:r>
              <a:rPr lang="en-US" sz="2400" dirty="0">
                <a:latin typeface="Arial" pitchFamily="34" charset="0"/>
                <a:cs typeface="Arial" pitchFamily="34" charset="0"/>
              </a:rPr>
              <a:t> </a:t>
            </a:r>
            <a:r>
              <a:rPr lang="en-US" sz="2400" dirty="0" err="1">
                <a:latin typeface="Arial" pitchFamily="34" charset="0"/>
                <a:cs typeface="Arial" pitchFamily="34" charset="0"/>
              </a:rPr>
              <a:t>thắng</a:t>
            </a:r>
            <a:r>
              <a:rPr lang="en-US" sz="2400" dirty="0">
                <a:latin typeface="Arial" pitchFamily="34" charset="0"/>
                <a:cs typeface="Arial" pitchFamily="34" charset="0"/>
              </a:rPr>
              <a:t> </a:t>
            </a:r>
            <a:r>
              <a:rPr lang="en-US" sz="2400" dirty="0" err="1">
                <a:latin typeface="Arial" pitchFamily="34" charset="0"/>
                <a:cs typeface="Arial" pitchFamily="34" charset="0"/>
              </a:rPr>
              <a:t>cuộc</a:t>
            </a:r>
            <a:r>
              <a:rPr lang="en-US" sz="2400" dirty="0">
                <a:latin typeface="Arial" pitchFamily="34" charset="0"/>
                <a:cs typeface="Arial" pitchFamily="34" charset="0"/>
              </a:rPr>
              <a:t>.</a:t>
            </a:r>
          </a:p>
        </p:txBody>
      </p:sp>
      <p:graphicFrame>
        <p:nvGraphicFramePr>
          <p:cNvPr id="142337" name="Object 1"/>
          <p:cNvGraphicFramePr>
            <a:graphicFrameLocks noChangeAspect="1"/>
          </p:cNvGraphicFramePr>
          <p:nvPr/>
        </p:nvGraphicFramePr>
        <p:xfrm>
          <a:off x="850315" y="2802272"/>
          <a:ext cx="228600" cy="279400"/>
        </p:xfrm>
        <a:graphic>
          <a:graphicData uri="http://schemas.openxmlformats.org/presentationml/2006/ole">
            <mc:AlternateContent xmlns:mc="http://schemas.openxmlformats.org/markup-compatibility/2006">
              <mc:Choice xmlns:v="urn:schemas-microsoft-com:vml" Requires="v">
                <p:oleObj name="Equation" r:id="rId8" imgW="228600" imgH="279360" progId="Equation.DSMT4">
                  <p:embed/>
                </p:oleObj>
              </mc:Choice>
              <mc:Fallback>
                <p:oleObj name="Equation" r:id="rId8" imgW="228600" imgH="279360" progId="Equation.DSMT4">
                  <p:embed/>
                  <p:pic>
                    <p:nvPicPr>
                      <p:cNvPr id="142337"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0315" y="2802272"/>
                        <a:ext cx="2286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30930739"/>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74"/>
                    </p:tgtEl>
                  </p:cond>
                </p:stCondLst>
                <p:endSync evt="end" delay="0">
                  <p:rtn val="all"/>
                </p:endSync>
                <p:childTnLst>
                  <p:par>
                    <p:cTn id="3" fill="hold">
                      <p:stCondLst>
                        <p:cond delay="0"/>
                      </p:stCondLst>
                      <p:childTnLst>
                        <p:par>
                          <p:cTn id="4" fill="hold">
                            <p:stCondLst>
                              <p:cond delay="0"/>
                            </p:stCondLst>
                            <p:childTnLst>
                              <p:par>
                                <p:cTn id="5" presetID="11" presetClass="entr" presetSubtype="0" fill="hold" grpId="1" nodeType="afterEffect">
                                  <p:stCondLst>
                                    <p:cond delay="0"/>
                                  </p:stCondLst>
                                  <p:childTnLst>
                                    <p:set>
                                      <p:cBhvr>
                                        <p:cTn id="6" dur="1000">
                                          <p:stCondLst>
                                            <p:cond delay="0"/>
                                          </p:stCondLst>
                                        </p:cTn>
                                        <p:tgtEl>
                                          <p:spTgt spid="13"/>
                                        </p:tgtEl>
                                        <p:attrNameLst>
                                          <p:attrName>style.visibility</p:attrName>
                                        </p:attrNameLst>
                                      </p:cBhvr>
                                      <p:to>
                                        <p:strVal val="visible"/>
                                      </p:to>
                                    </p:set>
                                  </p:childTnLst>
                                </p:cTn>
                              </p:par>
                            </p:childTnLst>
                          </p:cTn>
                        </p:par>
                        <p:par>
                          <p:cTn id="7" fill="hold">
                            <p:stCondLst>
                              <p:cond delay="1000"/>
                            </p:stCondLst>
                            <p:childTnLst>
                              <p:par>
                                <p:cTn id="8" presetID="11" presetClass="entr" presetSubtype="0" fill="hold" grpId="1" nodeType="afterEffect">
                                  <p:stCondLst>
                                    <p:cond delay="0"/>
                                  </p:stCondLst>
                                  <p:childTnLst>
                                    <p:set>
                                      <p:cBhvr>
                                        <p:cTn id="9" dur="1000">
                                          <p:stCondLst>
                                            <p:cond delay="0"/>
                                          </p:stCondLst>
                                        </p:cTn>
                                        <p:tgtEl>
                                          <p:spTgt spid="14"/>
                                        </p:tgtEl>
                                        <p:attrNameLst>
                                          <p:attrName>style.visibility</p:attrName>
                                        </p:attrNameLst>
                                      </p:cBhvr>
                                      <p:to>
                                        <p:strVal val="visible"/>
                                      </p:to>
                                    </p:set>
                                  </p:childTnLst>
                                </p:cTn>
                              </p:par>
                            </p:childTnLst>
                          </p:cTn>
                        </p:par>
                        <p:par>
                          <p:cTn id="10" fill="hold">
                            <p:stCondLst>
                              <p:cond delay="2000"/>
                            </p:stCondLst>
                            <p:childTnLst>
                              <p:par>
                                <p:cTn id="11" presetID="11" presetClass="entr" presetSubtype="0" fill="hold" grpId="1" nodeType="afterEffect">
                                  <p:stCondLst>
                                    <p:cond delay="0"/>
                                  </p:stCondLst>
                                  <p:childTnLst>
                                    <p:set>
                                      <p:cBhvr>
                                        <p:cTn id="12" dur="1000">
                                          <p:stCondLst>
                                            <p:cond delay="0"/>
                                          </p:stCondLst>
                                        </p:cTn>
                                        <p:tgtEl>
                                          <p:spTgt spid="15"/>
                                        </p:tgtEl>
                                        <p:attrNameLst>
                                          <p:attrName>style.visibility</p:attrName>
                                        </p:attrNameLst>
                                      </p:cBhvr>
                                      <p:to>
                                        <p:strVal val="visible"/>
                                      </p:to>
                                    </p:set>
                                  </p:childTnLst>
                                </p:cTn>
                              </p:par>
                            </p:childTnLst>
                          </p:cTn>
                        </p:par>
                        <p:par>
                          <p:cTn id="13" fill="hold">
                            <p:stCondLst>
                              <p:cond delay="3000"/>
                            </p:stCondLst>
                            <p:childTnLst>
                              <p:par>
                                <p:cTn id="14" presetID="11" presetClass="entr" presetSubtype="0" fill="hold" grpId="1" nodeType="afterEffect">
                                  <p:stCondLst>
                                    <p:cond delay="0"/>
                                  </p:stCondLst>
                                  <p:childTnLst>
                                    <p:set>
                                      <p:cBhvr>
                                        <p:cTn id="15" dur="1000">
                                          <p:stCondLst>
                                            <p:cond delay="0"/>
                                          </p:stCondLst>
                                        </p:cTn>
                                        <p:tgtEl>
                                          <p:spTgt spid="16"/>
                                        </p:tgtEl>
                                        <p:attrNameLst>
                                          <p:attrName>style.visibility</p:attrName>
                                        </p:attrNameLst>
                                      </p:cBhvr>
                                      <p:to>
                                        <p:strVal val="visible"/>
                                      </p:to>
                                    </p:set>
                                  </p:childTnLst>
                                </p:cTn>
                              </p:par>
                            </p:childTnLst>
                          </p:cTn>
                        </p:par>
                        <p:par>
                          <p:cTn id="16" fill="hold">
                            <p:stCondLst>
                              <p:cond delay="4000"/>
                            </p:stCondLst>
                            <p:childTnLst>
                              <p:par>
                                <p:cTn id="17" presetID="11" presetClass="entr" presetSubtype="0" fill="hold" grpId="1" nodeType="afterEffect">
                                  <p:stCondLst>
                                    <p:cond delay="0"/>
                                  </p:stCondLst>
                                  <p:childTnLst>
                                    <p:set>
                                      <p:cBhvr>
                                        <p:cTn id="18" dur="1000">
                                          <p:stCondLst>
                                            <p:cond delay="0"/>
                                          </p:stCondLst>
                                        </p:cTn>
                                        <p:tgtEl>
                                          <p:spTgt spid="17"/>
                                        </p:tgtEl>
                                        <p:attrNameLst>
                                          <p:attrName>style.visibility</p:attrName>
                                        </p:attrNameLst>
                                      </p:cBhvr>
                                      <p:to>
                                        <p:strVal val="visible"/>
                                      </p:to>
                                    </p:set>
                                  </p:childTnLst>
                                </p:cTn>
                              </p:par>
                            </p:childTnLst>
                          </p:cTn>
                        </p:par>
                        <p:par>
                          <p:cTn id="19" fill="hold">
                            <p:stCondLst>
                              <p:cond delay="5000"/>
                            </p:stCondLst>
                            <p:childTnLst>
                              <p:par>
                                <p:cTn id="20" presetID="11" presetClass="entr" presetSubtype="0" fill="hold" grpId="1" nodeType="afterEffect">
                                  <p:stCondLst>
                                    <p:cond delay="0"/>
                                  </p:stCondLst>
                                  <p:childTnLst>
                                    <p:set>
                                      <p:cBhvr>
                                        <p:cTn id="21" dur="1000">
                                          <p:stCondLst>
                                            <p:cond delay="0"/>
                                          </p:stCondLst>
                                        </p:cTn>
                                        <p:tgtEl>
                                          <p:spTgt spid="18"/>
                                        </p:tgtEl>
                                        <p:attrNameLst>
                                          <p:attrName>style.visibility</p:attrName>
                                        </p:attrNameLst>
                                      </p:cBhvr>
                                      <p:to>
                                        <p:strVal val="visible"/>
                                      </p:to>
                                    </p:set>
                                  </p:childTnLst>
                                </p:cTn>
                              </p:par>
                            </p:childTnLst>
                          </p:cTn>
                        </p:par>
                        <p:par>
                          <p:cTn id="22" fill="hold">
                            <p:stCondLst>
                              <p:cond delay="6000"/>
                            </p:stCondLst>
                            <p:childTnLst>
                              <p:par>
                                <p:cTn id="23" presetID="11" presetClass="entr" presetSubtype="0" fill="hold" grpId="1" nodeType="afterEffect">
                                  <p:stCondLst>
                                    <p:cond delay="0"/>
                                  </p:stCondLst>
                                  <p:childTnLst>
                                    <p:set>
                                      <p:cBhvr>
                                        <p:cTn id="24" dur="1000">
                                          <p:stCondLst>
                                            <p:cond delay="0"/>
                                          </p:stCondLst>
                                        </p:cTn>
                                        <p:tgtEl>
                                          <p:spTgt spid="19"/>
                                        </p:tgtEl>
                                        <p:attrNameLst>
                                          <p:attrName>style.visibility</p:attrName>
                                        </p:attrNameLst>
                                      </p:cBhvr>
                                      <p:to>
                                        <p:strVal val="visible"/>
                                      </p:to>
                                    </p:set>
                                  </p:childTnLst>
                                </p:cTn>
                              </p:par>
                            </p:childTnLst>
                          </p:cTn>
                        </p:par>
                        <p:par>
                          <p:cTn id="25" fill="hold">
                            <p:stCondLst>
                              <p:cond delay="7000"/>
                            </p:stCondLst>
                            <p:childTnLst>
                              <p:par>
                                <p:cTn id="26" presetID="11" presetClass="entr" presetSubtype="0" fill="hold" grpId="1" nodeType="afterEffect">
                                  <p:stCondLst>
                                    <p:cond delay="0"/>
                                  </p:stCondLst>
                                  <p:childTnLst>
                                    <p:set>
                                      <p:cBhvr>
                                        <p:cTn id="27" dur="1000">
                                          <p:stCondLst>
                                            <p:cond delay="0"/>
                                          </p:stCondLst>
                                        </p:cTn>
                                        <p:tgtEl>
                                          <p:spTgt spid="20"/>
                                        </p:tgtEl>
                                        <p:attrNameLst>
                                          <p:attrName>style.visibility</p:attrName>
                                        </p:attrNameLst>
                                      </p:cBhvr>
                                      <p:to>
                                        <p:strVal val="visible"/>
                                      </p:to>
                                    </p:set>
                                  </p:childTnLst>
                                </p:cTn>
                              </p:par>
                            </p:childTnLst>
                          </p:cTn>
                        </p:par>
                        <p:par>
                          <p:cTn id="28" fill="hold">
                            <p:stCondLst>
                              <p:cond delay="8000"/>
                            </p:stCondLst>
                            <p:childTnLst>
                              <p:par>
                                <p:cTn id="29" presetID="11" presetClass="entr" presetSubtype="0" fill="hold" grpId="1" nodeType="afterEffect">
                                  <p:stCondLst>
                                    <p:cond delay="0"/>
                                  </p:stCondLst>
                                  <p:childTnLst>
                                    <p:set>
                                      <p:cBhvr>
                                        <p:cTn id="30" dur="1000">
                                          <p:stCondLst>
                                            <p:cond delay="0"/>
                                          </p:stCondLst>
                                        </p:cTn>
                                        <p:tgtEl>
                                          <p:spTgt spid="21"/>
                                        </p:tgtEl>
                                        <p:attrNameLst>
                                          <p:attrName>style.visibility</p:attrName>
                                        </p:attrNameLst>
                                      </p:cBhvr>
                                      <p:to>
                                        <p:strVal val="visible"/>
                                      </p:to>
                                    </p:set>
                                  </p:childTnLst>
                                </p:cTn>
                              </p:par>
                            </p:childTnLst>
                          </p:cTn>
                        </p:par>
                        <p:par>
                          <p:cTn id="31" fill="hold">
                            <p:stCondLst>
                              <p:cond delay="9000"/>
                            </p:stCondLst>
                            <p:childTnLst>
                              <p:par>
                                <p:cTn id="32" presetID="11" presetClass="entr" presetSubtype="0" fill="hold" grpId="1" nodeType="afterEffect">
                                  <p:stCondLst>
                                    <p:cond delay="0"/>
                                  </p:stCondLst>
                                  <p:childTnLst>
                                    <p:set>
                                      <p:cBhvr>
                                        <p:cTn id="33" dur="1000">
                                          <p:stCondLst>
                                            <p:cond delay="0"/>
                                          </p:stCondLst>
                                        </p:cTn>
                                        <p:tgtEl>
                                          <p:spTgt spid="22"/>
                                        </p:tgtEl>
                                        <p:attrNameLst>
                                          <p:attrName>style.visibility</p:attrName>
                                        </p:attrNameLst>
                                      </p:cBhvr>
                                      <p:to>
                                        <p:strVal val="visible"/>
                                      </p:to>
                                    </p:set>
                                  </p:childTnLst>
                                </p:cTn>
                              </p:par>
                            </p:childTnLst>
                          </p:cTn>
                        </p:par>
                        <p:par>
                          <p:cTn id="34" fill="hold">
                            <p:stCondLst>
                              <p:cond delay="10000"/>
                            </p:stCondLst>
                            <p:childTnLst>
                              <p:par>
                                <p:cTn id="35" presetID="11" presetClass="entr" presetSubtype="0" fill="hold" grpId="1" nodeType="afterEffect">
                                  <p:stCondLst>
                                    <p:cond delay="0"/>
                                  </p:stCondLst>
                                  <p:childTnLst>
                                    <p:set>
                                      <p:cBhvr>
                                        <p:cTn id="36" dur="1000">
                                          <p:stCondLst>
                                            <p:cond delay="0"/>
                                          </p:stCondLst>
                                        </p:cTn>
                                        <p:tgtEl>
                                          <p:spTgt spid="23"/>
                                        </p:tgtEl>
                                        <p:attrNameLst>
                                          <p:attrName>style.visibility</p:attrName>
                                        </p:attrNameLst>
                                      </p:cBhvr>
                                      <p:to>
                                        <p:strVal val="visible"/>
                                      </p:to>
                                    </p:set>
                                  </p:childTnLst>
                                </p:cTn>
                              </p:par>
                            </p:childTnLst>
                          </p:cTn>
                        </p:par>
                        <p:par>
                          <p:cTn id="37" fill="hold">
                            <p:stCondLst>
                              <p:cond delay="11000"/>
                            </p:stCondLst>
                            <p:childTnLst>
                              <p:par>
                                <p:cTn id="38" presetID="11" presetClass="entr" presetSubtype="0" fill="hold" grpId="1" nodeType="afterEffect">
                                  <p:stCondLst>
                                    <p:cond delay="0"/>
                                  </p:stCondLst>
                                  <p:childTnLst>
                                    <p:set>
                                      <p:cBhvr>
                                        <p:cTn id="39" dur="1000">
                                          <p:stCondLst>
                                            <p:cond delay="0"/>
                                          </p:stCondLst>
                                        </p:cTn>
                                        <p:tgtEl>
                                          <p:spTgt spid="24"/>
                                        </p:tgtEl>
                                        <p:attrNameLst>
                                          <p:attrName>style.visibility</p:attrName>
                                        </p:attrNameLst>
                                      </p:cBhvr>
                                      <p:to>
                                        <p:strVal val="visible"/>
                                      </p:to>
                                    </p:set>
                                  </p:childTnLst>
                                </p:cTn>
                              </p:par>
                            </p:childTnLst>
                          </p:cTn>
                        </p:par>
                        <p:par>
                          <p:cTn id="40" fill="hold">
                            <p:stCondLst>
                              <p:cond delay="12000"/>
                            </p:stCondLst>
                            <p:childTnLst>
                              <p:par>
                                <p:cTn id="41" presetID="11" presetClass="entr" presetSubtype="0" fill="hold" grpId="1" nodeType="afterEffect">
                                  <p:stCondLst>
                                    <p:cond delay="0"/>
                                  </p:stCondLst>
                                  <p:childTnLst>
                                    <p:set>
                                      <p:cBhvr>
                                        <p:cTn id="42" dur="1000">
                                          <p:stCondLst>
                                            <p:cond delay="0"/>
                                          </p:stCondLst>
                                        </p:cTn>
                                        <p:tgtEl>
                                          <p:spTgt spid="25"/>
                                        </p:tgtEl>
                                        <p:attrNameLst>
                                          <p:attrName>style.visibility</p:attrName>
                                        </p:attrNameLst>
                                      </p:cBhvr>
                                      <p:to>
                                        <p:strVal val="visible"/>
                                      </p:to>
                                    </p:set>
                                  </p:childTnLst>
                                </p:cTn>
                              </p:par>
                            </p:childTnLst>
                          </p:cTn>
                        </p:par>
                        <p:par>
                          <p:cTn id="43" fill="hold">
                            <p:stCondLst>
                              <p:cond delay="13000"/>
                            </p:stCondLst>
                            <p:childTnLst>
                              <p:par>
                                <p:cTn id="44" presetID="11" presetClass="entr" presetSubtype="0" fill="hold" grpId="1" nodeType="afterEffect">
                                  <p:stCondLst>
                                    <p:cond delay="0"/>
                                  </p:stCondLst>
                                  <p:childTnLst>
                                    <p:set>
                                      <p:cBhvr>
                                        <p:cTn id="45" dur="1000">
                                          <p:stCondLst>
                                            <p:cond delay="0"/>
                                          </p:stCondLst>
                                        </p:cTn>
                                        <p:tgtEl>
                                          <p:spTgt spid="26"/>
                                        </p:tgtEl>
                                        <p:attrNameLst>
                                          <p:attrName>style.visibility</p:attrName>
                                        </p:attrNameLst>
                                      </p:cBhvr>
                                      <p:to>
                                        <p:strVal val="visible"/>
                                      </p:to>
                                    </p:set>
                                  </p:childTnLst>
                                </p:cTn>
                              </p:par>
                            </p:childTnLst>
                          </p:cTn>
                        </p:par>
                        <p:par>
                          <p:cTn id="46" fill="hold">
                            <p:stCondLst>
                              <p:cond delay="14000"/>
                            </p:stCondLst>
                            <p:childTnLst>
                              <p:par>
                                <p:cTn id="47" presetID="11" presetClass="entr" presetSubtype="0" fill="hold" grpId="1" nodeType="afterEffect">
                                  <p:stCondLst>
                                    <p:cond delay="0"/>
                                  </p:stCondLst>
                                  <p:childTnLst>
                                    <p:set>
                                      <p:cBhvr>
                                        <p:cTn id="48" dur="1000">
                                          <p:stCondLst>
                                            <p:cond delay="0"/>
                                          </p:stCondLst>
                                        </p:cTn>
                                        <p:tgtEl>
                                          <p:spTgt spid="27"/>
                                        </p:tgtEl>
                                        <p:attrNameLst>
                                          <p:attrName>style.visibility</p:attrName>
                                        </p:attrNameLst>
                                      </p:cBhvr>
                                      <p:to>
                                        <p:strVal val="visible"/>
                                      </p:to>
                                    </p:set>
                                  </p:childTnLst>
                                </p:cTn>
                              </p:par>
                            </p:childTnLst>
                          </p:cTn>
                        </p:par>
                        <p:par>
                          <p:cTn id="49" fill="hold">
                            <p:stCondLst>
                              <p:cond delay="15000"/>
                            </p:stCondLst>
                            <p:childTnLst>
                              <p:par>
                                <p:cTn id="50" presetID="11" presetClass="entr" presetSubtype="0" fill="hold" grpId="1" nodeType="afterEffect">
                                  <p:stCondLst>
                                    <p:cond delay="0"/>
                                  </p:stCondLst>
                                  <p:childTnLst>
                                    <p:set>
                                      <p:cBhvr>
                                        <p:cTn id="51" dur="1000">
                                          <p:stCondLst>
                                            <p:cond delay="0"/>
                                          </p:stCondLst>
                                        </p:cTn>
                                        <p:tgtEl>
                                          <p:spTgt spid="28"/>
                                        </p:tgtEl>
                                        <p:attrNameLst>
                                          <p:attrName>style.visibility</p:attrName>
                                        </p:attrNameLst>
                                      </p:cBhvr>
                                      <p:to>
                                        <p:strVal val="visible"/>
                                      </p:to>
                                    </p:set>
                                  </p:childTnLst>
                                </p:cTn>
                              </p:par>
                            </p:childTnLst>
                          </p:cTn>
                        </p:par>
                        <p:par>
                          <p:cTn id="52" fill="hold">
                            <p:stCondLst>
                              <p:cond delay="16000"/>
                            </p:stCondLst>
                            <p:childTnLst>
                              <p:par>
                                <p:cTn id="53" presetID="11" presetClass="entr" presetSubtype="0" fill="hold" grpId="1" nodeType="afterEffect">
                                  <p:stCondLst>
                                    <p:cond delay="0"/>
                                  </p:stCondLst>
                                  <p:childTnLst>
                                    <p:set>
                                      <p:cBhvr>
                                        <p:cTn id="54" dur="1000">
                                          <p:stCondLst>
                                            <p:cond delay="0"/>
                                          </p:stCondLst>
                                        </p:cTn>
                                        <p:tgtEl>
                                          <p:spTgt spid="29"/>
                                        </p:tgtEl>
                                        <p:attrNameLst>
                                          <p:attrName>style.visibility</p:attrName>
                                        </p:attrNameLst>
                                      </p:cBhvr>
                                      <p:to>
                                        <p:strVal val="visible"/>
                                      </p:to>
                                    </p:set>
                                  </p:childTnLst>
                                </p:cTn>
                              </p:par>
                            </p:childTnLst>
                          </p:cTn>
                        </p:par>
                        <p:par>
                          <p:cTn id="55" fill="hold">
                            <p:stCondLst>
                              <p:cond delay="17000"/>
                            </p:stCondLst>
                            <p:childTnLst>
                              <p:par>
                                <p:cTn id="56" presetID="11" presetClass="entr" presetSubtype="0" fill="hold" grpId="1" nodeType="afterEffect">
                                  <p:stCondLst>
                                    <p:cond delay="0"/>
                                  </p:stCondLst>
                                  <p:childTnLst>
                                    <p:set>
                                      <p:cBhvr>
                                        <p:cTn id="57" dur="1000">
                                          <p:stCondLst>
                                            <p:cond delay="0"/>
                                          </p:stCondLst>
                                        </p:cTn>
                                        <p:tgtEl>
                                          <p:spTgt spid="30"/>
                                        </p:tgtEl>
                                        <p:attrNameLst>
                                          <p:attrName>style.visibility</p:attrName>
                                        </p:attrNameLst>
                                      </p:cBhvr>
                                      <p:to>
                                        <p:strVal val="visible"/>
                                      </p:to>
                                    </p:set>
                                  </p:childTnLst>
                                </p:cTn>
                              </p:par>
                            </p:childTnLst>
                          </p:cTn>
                        </p:par>
                        <p:par>
                          <p:cTn id="58" fill="hold">
                            <p:stCondLst>
                              <p:cond delay="18000"/>
                            </p:stCondLst>
                            <p:childTnLst>
                              <p:par>
                                <p:cTn id="59" presetID="11" presetClass="entr" presetSubtype="0" fill="hold" grpId="1" nodeType="afterEffect">
                                  <p:stCondLst>
                                    <p:cond delay="0"/>
                                  </p:stCondLst>
                                  <p:childTnLst>
                                    <p:set>
                                      <p:cBhvr>
                                        <p:cTn id="60" dur="1000">
                                          <p:stCondLst>
                                            <p:cond delay="0"/>
                                          </p:stCondLst>
                                        </p:cTn>
                                        <p:tgtEl>
                                          <p:spTgt spid="31"/>
                                        </p:tgtEl>
                                        <p:attrNameLst>
                                          <p:attrName>style.visibility</p:attrName>
                                        </p:attrNameLst>
                                      </p:cBhvr>
                                      <p:to>
                                        <p:strVal val="visible"/>
                                      </p:to>
                                    </p:set>
                                  </p:childTnLst>
                                </p:cTn>
                              </p:par>
                            </p:childTnLst>
                          </p:cTn>
                        </p:par>
                        <p:par>
                          <p:cTn id="61" fill="hold">
                            <p:stCondLst>
                              <p:cond delay="19000"/>
                            </p:stCondLst>
                            <p:childTnLst>
                              <p:par>
                                <p:cTn id="62" presetID="11" presetClass="entr" presetSubtype="0" fill="hold" grpId="1" nodeType="afterEffect">
                                  <p:stCondLst>
                                    <p:cond delay="0"/>
                                  </p:stCondLst>
                                  <p:childTnLst>
                                    <p:set>
                                      <p:cBhvr>
                                        <p:cTn id="63" dur="1000">
                                          <p:stCondLst>
                                            <p:cond delay="0"/>
                                          </p:stCondLst>
                                        </p:cTn>
                                        <p:tgtEl>
                                          <p:spTgt spid="32"/>
                                        </p:tgtEl>
                                        <p:attrNameLst>
                                          <p:attrName>style.visibility</p:attrName>
                                        </p:attrNameLst>
                                      </p:cBhvr>
                                      <p:to>
                                        <p:strVal val="visible"/>
                                      </p:to>
                                    </p:set>
                                  </p:childTnLst>
                                </p:cTn>
                              </p:par>
                            </p:childTnLst>
                          </p:cTn>
                        </p:par>
                        <p:par>
                          <p:cTn id="64" fill="hold">
                            <p:stCondLst>
                              <p:cond delay="20000"/>
                            </p:stCondLst>
                            <p:childTnLst>
                              <p:par>
                                <p:cTn id="65" presetID="11" presetClass="entr" presetSubtype="0" fill="hold" grpId="1" nodeType="afterEffect">
                                  <p:stCondLst>
                                    <p:cond delay="0"/>
                                  </p:stCondLst>
                                  <p:childTnLst>
                                    <p:set>
                                      <p:cBhvr>
                                        <p:cTn id="66" dur="1000">
                                          <p:stCondLst>
                                            <p:cond delay="0"/>
                                          </p:stCondLst>
                                        </p:cTn>
                                        <p:tgtEl>
                                          <p:spTgt spid="33"/>
                                        </p:tgtEl>
                                        <p:attrNameLst>
                                          <p:attrName>style.visibility</p:attrName>
                                        </p:attrNameLst>
                                      </p:cBhvr>
                                      <p:to>
                                        <p:strVal val="visible"/>
                                      </p:to>
                                    </p:set>
                                  </p:childTnLst>
                                </p:cTn>
                              </p:par>
                            </p:childTnLst>
                          </p:cTn>
                        </p:par>
                        <p:par>
                          <p:cTn id="67" fill="hold">
                            <p:stCondLst>
                              <p:cond delay="21000"/>
                            </p:stCondLst>
                            <p:childTnLst>
                              <p:par>
                                <p:cTn id="68" presetID="11" presetClass="entr" presetSubtype="0" fill="hold" grpId="1" nodeType="afterEffect">
                                  <p:stCondLst>
                                    <p:cond delay="0"/>
                                  </p:stCondLst>
                                  <p:childTnLst>
                                    <p:set>
                                      <p:cBhvr>
                                        <p:cTn id="69" dur="1000">
                                          <p:stCondLst>
                                            <p:cond delay="0"/>
                                          </p:stCondLst>
                                        </p:cTn>
                                        <p:tgtEl>
                                          <p:spTgt spid="34"/>
                                        </p:tgtEl>
                                        <p:attrNameLst>
                                          <p:attrName>style.visibility</p:attrName>
                                        </p:attrNameLst>
                                      </p:cBhvr>
                                      <p:to>
                                        <p:strVal val="visible"/>
                                      </p:to>
                                    </p:set>
                                  </p:childTnLst>
                                </p:cTn>
                              </p:par>
                            </p:childTnLst>
                          </p:cTn>
                        </p:par>
                        <p:par>
                          <p:cTn id="70" fill="hold">
                            <p:stCondLst>
                              <p:cond delay="22000"/>
                            </p:stCondLst>
                            <p:childTnLst>
                              <p:par>
                                <p:cTn id="71" presetID="11" presetClass="entr" presetSubtype="0" fill="hold" grpId="1" nodeType="afterEffect">
                                  <p:stCondLst>
                                    <p:cond delay="0"/>
                                  </p:stCondLst>
                                  <p:childTnLst>
                                    <p:set>
                                      <p:cBhvr>
                                        <p:cTn id="72" dur="1000">
                                          <p:stCondLst>
                                            <p:cond delay="0"/>
                                          </p:stCondLst>
                                        </p:cTn>
                                        <p:tgtEl>
                                          <p:spTgt spid="35"/>
                                        </p:tgtEl>
                                        <p:attrNameLst>
                                          <p:attrName>style.visibility</p:attrName>
                                        </p:attrNameLst>
                                      </p:cBhvr>
                                      <p:to>
                                        <p:strVal val="visible"/>
                                      </p:to>
                                    </p:set>
                                  </p:childTnLst>
                                </p:cTn>
                              </p:par>
                            </p:childTnLst>
                          </p:cTn>
                        </p:par>
                        <p:par>
                          <p:cTn id="73" fill="hold">
                            <p:stCondLst>
                              <p:cond delay="23000"/>
                            </p:stCondLst>
                            <p:childTnLst>
                              <p:par>
                                <p:cTn id="74" presetID="11" presetClass="entr" presetSubtype="0" fill="hold" grpId="1" nodeType="afterEffect">
                                  <p:stCondLst>
                                    <p:cond delay="0"/>
                                  </p:stCondLst>
                                  <p:childTnLst>
                                    <p:set>
                                      <p:cBhvr>
                                        <p:cTn id="75" dur="1000">
                                          <p:stCondLst>
                                            <p:cond delay="0"/>
                                          </p:stCondLst>
                                        </p:cTn>
                                        <p:tgtEl>
                                          <p:spTgt spid="36"/>
                                        </p:tgtEl>
                                        <p:attrNameLst>
                                          <p:attrName>style.visibility</p:attrName>
                                        </p:attrNameLst>
                                      </p:cBhvr>
                                      <p:to>
                                        <p:strVal val="visible"/>
                                      </p:to>
                                    </p:set>
                                  </p:childTnLst>
                                </p:cTn>
                              </p:par>
                            </p:childTnLst>
                          </p:cTn>
                        </p:par>
                        <p:par>
                          <p:cTn id="76" fill="hold">
                            <p:stCondLst>
                              <p:cond delay="24000"/>
                            </p:stCondLst>
                            <p:childTnLst>
                              <p:par>
                                <p:cTn id="77" presetID="11" presetClass="entr" presetSubtype="0" fill="hold" grpId="1" nodeType="afterEffect">
                                  <p:stCondLst>
                                    <p:cond delay="0"/>
                                  </p:stCondLst>
                                  <p:childTnLst>
                                    <p:set>
                                      <p:cBhvr>
                                        <p:cTn id="78" dur="1000">
                                          <p:stCondLst>
                                            <p:cond delay="0"/>
                                          </p:stCondLst>
                                        </p:cTn>
                                        <p:tgtEl>
                                          <p:spTgt spid="37"/>
                                        </p:tgtEl>
                                        <p:attrNameLst>
                                          <p:attrName>style.visibility</p:attrName>
                                        </p:attrNameLst>
                                      </p:cBhvr>
                                      <p:to>
                                        <p:strVal val="visible"/>
                                      </p:to>
                                    </p:set>
                                  </p:childTnLst>
                                </p:cTn>
                              </p:par>
                            </p:childTnLst>
                          </p:cTn>
                        </p:par>
                        <p:par>
                          <p:cTn id="79" fill="hold">
                            <p:stCondLst>
                              <p:cond delay="25000"/>
                            </p:stCondLst>
                            <p:childTnLst>
                              <p:par>
                                <p:cTn id="80" presetID="11" presetClass="entr" presetSubtype="0" fill="hold" grpId="1" nodeType="afterEffect">
                                  <p:stCondLst>
                                    <p:cond delay="0"/>
                                  </p:stCondLst>
                                  <p:childTnLst>
                                    <p:set>
                                      <p:cBhvr>
                                        <p:cTn id="81" dur="1000">
                                          <p:stCondLst>
                                            <p:cond delay="0"/>
                                          </p:stCondLst>
                                        </p:cTn>
                                        <p:tgtEl>
                                          <p:spTgt spid="38"/>
                                        </p:tgtEl>
                                        <p:attrNameLst>
                                          <p:attrName>style.visibility</p:attrName>
                                        </p:attrNameLst>
                                      </p:cBhvr>
                                      <p:to>
                                        <p:strVal val="visible"/>
                                      </p:to>
                                    </p:set>
                                  </p:childTnLst>
                                </p:cTn>
                              </p:par>
                            </p:childTnLst>
                          </p:cTn>
                        </p:par>
                        <p:par>
                          <p:cTn id="82" fill="hold">
                            <p:stCondLst>
                              <p:cond delay="26000"/>
                            </p:stCondLst>
                            <p:childTnLst>
                              <p:par>
                                <p:cTn id="83" presetID="11" presetClass="entr" presetSubtype="0" fill="hold" grpId="1" nodeType="afterEffect">
                                  <p:stCondLst>
                                    <p:cond delay="0"/>
                                  </p:stCondLst>
                                  <p:childTnLst>
                                    <p:set>
                                      <p:cBhvr>
                                        <p:cTn id="84" dur="1000">
                                          <p:stCondLst>
                                            <p:cond delay="0"/>
                                          </p:stCondLst>
                                        </p:cTn>
                                        <p:tgtEl>
                                          <p:spTgt spid="39"/>
                                        </p:tgtEl>
                                        <p:attrNameLst>
                                          <p:attrName>style.visibility</p:attrName>
                                        </p:attrNameLst>
                                      </p:cBhvr>
                                      <p:to>
                                        <p:strVal val="visible"/>
                                      </p:to>
                                    </p:set>
                                  </p:childTnLst>
                                </p:cTn>
                              </p:par>
                            </p:childTnLst>
                          </p:cTn>
                        </p:par>
                        <p:par>
                          <p:cTn id="85" fill="hold">
                            <p:stCondLst>
                              <p:cond delay="27000"/>
                            </p:stCondLst>
                            <p:childTnLst>
                              <p:par>
                                <p:cTn id="86" presetID="11" presetClass="entr" presetSubtype="0" fill="hold" grpId="1" nodeType="afterEffect">
                                  <p:stCondLst>
                                    <p:cond delay="0"/>
                                  </p:stCondLst>
                                  <p:childTnLst>
                                    <p:set>
                                      <p:cBhvr>
                                        <p:cTn id="87" dur="1000">
                                          <p:stCondLst>
                                            <p:cond delay="0"/>
                                          </p:stCondLst>
                                        </p:cTn>
                                        <p:tgtEl>
                                          <p:spTgt spid="40"/>
                                        </p:tgtEl>
                                        <p:attrNameLst>
                                          <p:attrName>style.visibility</p:attrName>
                                        </p:attrNameLst>
                                      </p:cBhvr>
                                      <p:to>
                                        <p:strVal val="visible"/>
                                      </p:to>
                                    </p:set>
                                  </p:childTnLst>
                                </p:cTn>
                              </p:par>
                            </p:childTnLst>
                          </p:cTn>
                        </p:par>
                        <p:par>
                          <p:cTn id="88" fill="hold">
                            <p:stCondLst>
                              <p:cond delay="28000"/>
                            </p:stCondLst>
                            <p:childTnLst>
                              <p:par>
                                <p:cTn id="89" presetID="11" presetClass="entr" presetSubtype="0" fill="hold" grpId="1" nodeType="afterEffect">
                                  <p:stCondLst>
                                    <p:cond delay="0"/>
                                  </p:stCondLst>
                                  <p:childTnLst>
                                    <p:set>
                                      <p:cBhvr>
                                        <p:cTn id="90" dur="1000">
                                          <p:stCondLst>
                                            <p:cond delay="0"/>
                                          </p:stCondLst>
                                        </p:cTn>
                                        <p:tgtEl>
                                          <p:spTgt spid="41"/>
                                        </p:tgtEl>
                                        <p:attrNameLst>
                                          <p:attrName>style.visibility</p:attrName>
                                        </p:attrNameLst>
                                      </p:cBhvr>
                                      <p:to>
                                        <p:strVal val="visible"/>
                                      </p:to>
                                    </p:set>
                                  </p:childTnLst>
                                </p:cTn>
                              </p:par>
                            </p:childTnLst>
                          </p:cTn>
                        </p:par>
                        <p:par>
                          <p:cTn id="91" fill="hold">
                            <p:stCondLst>
                              <p:cond delay="29000"/>
                            </p:stCondLst>
                            <p:childTnLst>
                              <p:par>
                                <p:cTn id="92" presetID="11" presetClass="entr" presetSubtype="0" fill="hold" grpId="1" nodeType="afterEffect">
                                  <p:stCondLst>
                                    <p:cond delay="0"/>
                                  </p:stCondLst>
                                  <p:childTnLst>
                                    <p:set>
                                      <p:cBhvr>
                                        <p:cTn id="93" dur="1000">
                                          <p:stCondLst>
                                            <p:cond delay="0"/>
                                          </p:stCondLst>
                                        </p:cTn>
                                        <p:tgtEl>
                                          <p:spTgt spid="42"/>
                                        </p:tgtEl>
                                        <p:attrNameLst>
                                          <p:attrName>style.visibility</p:attrName>
                                        </p:attrNameLst>
                                      </p:cBhvr>
                                      <p:to>
                                        <p:strVal val="visible"/>
                                      </p:to>
                                    </p:set>
                                  </p:childTnLst>
                                </p:cTn>
                              </p:par>
                            </p:childTnLst>
                          </p:cTn>
                        </p:par>
                        <p:par>
                          <p:cTn id="94" fill="hold">
                            <p:stCondLst>
                              <p:cond delay="30000"/>
                            </p:stCondLst>
                            <p:childTnLst>
                              <p:par>
                                <p:cTn id="95" presetID="11" presetClass="entr" presetSubtype="0" fill="hold" grpId="1" nodeType="afterEffect">
                                  <p:stCondLst>
                                    <p:cond delay="0"/>
                                  </p:stCondLst>
                                  <p:childTnLst>
                                    <p:set>
                                      <p:cBhvr>
                                        <p:cTn id="96" dur="1000">
                                          <p:stCondLst>
                                            <p:cond delay="0"/>
                                          </p:stCondLst>
                                        </p:cTn>
                                        <p:tgtEl>
                                          <p:spTgt spid="43"/>
                                        </p:tgtEl>
                                        <p:attrNameLst>
                                          <p:attrName>style.visibility</p:attrName>
                                        </p:attrNameLst>
                                      </p:cBhvr>
                                      <p:to>
                                        <p:strVal val="visible"/>
                                      </p:to>
                                    </p:set>
                                  </p:childTnLst>
                                </p:cTn>
                              </p:par>
                            </p:childTnLst>
                          </p:cTn>
                        </p:par>
                        <p:par>
                          <p:cTn id="97" fill="hold">
                            <p:stCondLst>
                              <p:cond delay="31000"/>
                            </p:stCondLst>
                            <p:childTnLst>
                              <p:par>
                                <p:cTn id="98" presetID="11" presetClass="entr" presetSubtype="0" fill="hold" grpId="1" nodeType="afterEffect">
                                  <p:stCondLst>
                                    <p:cond delay="0"/>
                                  </p:stCondLst>
                                  <p:childTnLst>
                                    <p:set>
                                      <p:cBhvr>
                                        <p:cTn id="99" dur="1000">
                                          <p:stCondLst>
                                            <p:cond delay="0"/>
                                          </p:stCondLst>
                                        </p:cTn>
                                        <p:tgtEl>
                                          <p:spTgt spid="44"/>
                                        </p:tgtEl>
                                        <p:attrNameLst>
                                          <p:attrName>style.visibility</p:attrName>
                                        </p:attrNameLst>
                                      </p:cBhvr>
                                      <p:to>
                                        <p:strVal val="visible"/>
                                      </p:to>
                                    </p:set>
                                  </p:childTnLst>
                                </p:cTn>
                              </p:par>
                            </p:childTnLst>
                          </p:cTn>
                        </p:par>
                        <p:par>
                          <p:cTn id="100" fill="hold">
                            <p:stCondLst>
                              <p:cond delay="32000"/>
                            </p:stCondLst>
                            <p:childTnLst>
                              <p:par>
                                <p:cTn id="101" presetID="11" presetClass="entr" presetSubtype="0" fill="hold" grpId="1" nodeType="afterEffect">
                                  <p:stCondLst>
                                    <p:cond delay="0"/>
                                  </p:stCondLst>
                                  <p:childTnLst>
                                    <p:set>
                                      <p:cBhvr>
                                        <p:cTn id="102" dur="1000">
                                          <p:stCondLst>
                                            <p:cond delay="0"/>
                                          </p:stCondLst>
                                        </p:cTn>
                                        <p:tgtEl>
                                          <p:spTgt spid="45"/>
                                        </p:tgtEl>
                                        <p:attrNameLst>
                                          <p:attrName>style.visibility</p:attrName>
                                        </p:attrNameLst>
                                      </p:cBhvr>
                                      <p:to>
                                        <p:strVal val="visible"/>
                                      </p:to>
                                    </p:set>
                                  </p:childTnLst>
                                </p:cTn>
                              </p:par>
                            </p:childTnLst>
                          </p:cTn>
                        </p:par>
                        <p:par>
                          <p:cTn id="103" fill="hold">
                            <p:stCondLst>
                              <p:cond delay="33000"/>
                            </p:stCondLst>
                            <p:childTnLst>
                              <p:par>
                                <p:cTn id="104" presetID="11" presetClass="entr" presetSubtype="0" fill="hold" grpId="1" nodeType="afterEffect">
                                  <p:stCondLst>
                                    <p:cond delay="0"/>
                                  </p:stCondLst>
                                  <p:childTnLst>
                                    <p:set>
                                      <p:cBhvr>
                                        <p:cTn id="105" dur="1000">
                                          <p:stCondLst>
                                            <p:cond delay="0"/>
                                          </p:stCondLst>
                                        </p:cTn>
                                        <p:tgtEl>
                                          <p:spTgt spid="46"/>
                                        </p:tgtEl>
                                        <p:attrNameLst>
                                          <p:attrName>style.visibility</p:attrName>
                                        </p:attrNameLst>
                                      </p:cBhvr>
                                      <p:to>
                                        <p:strVal val="visible"/>
                                      </p:to>
                                    </p:set>
                                  </p:childTnLst>
                                </p:cTn>
                              </p:par>
                            </p:childTnLst>
                          </p:cTn>
                        </p:par>
                        <p:par>
                          <p:cTn id="106" fill="hold">
                            <p:stCondLst>
                              <p:cond delay="34000"/>
                            </p:stCondLst>
                            <p:childTnLst>
                              <p:par>
                                <p:cTn id="107" presetID="11" presetClass="entr" presetSubtype="0" fill="hold" grpId="1" nodeType="afterEffect">
                                  <p:stCondLst>
                                    <p:cond delay="0"/>
                                  </p:stCondLst>
                                  <p:childTnLst>
                                    <p:set>
                                      <p:cBhvr>
                                        <p:cTn id="108" dur="1000">
                                          <p:stCondLst>
                                            <p:cond delay="0"/>
                                          </p:stCondLst>
                                        </p:cTn>
                                        <p:tgtEl>
                                          <p:spTgt spid="47"/>
                                        </p:tgtEl>
                                        <p:attrNameLst>
                                          <p:attrName>style.visibility</p:attrName>
                                        </p:attrNameLst>
                                      </p:cBhvr>
                                      <p:to>
                                        <p:strVal val="visible"/>
                                      </p:to>
                                    </p:set>
                                  </p:childTnLst>
                                </p:cTn>
                              </p:par>
                            </p:childTnLst>
                          </p:cTn>
                        </p:par>
                        <p:par>
                          <p:cTn id="109" fill="hold">
                            <p:stCondLst>
                              <p:cond delay="35000"/>
                            </p:stCondLst>
                            <p:childTnLst>
                              <p:par>
                                <p:cTn id="110" presetID="11" presetClass="entr" presetSubtype="0" fill="hold" grpId="1" nodeType="afterEffect">
                                  <p:stCondLst>
                                    <p:cond delay="0"/>
                                  </p:stCondLst>
                                  <p:childTnLst>
                                    <p:set>
                                      <p:cBhvr>
                                        <p:cTn id="111" dur="1000">
                                          <p:stCondLst>
                                            <p:cond delay="0"/>
                                          </p:stCondLst>
                                        </p:cTn>
                                        <p:tgtEl>
                                          <p:spTgt spid="48"/>
                                        </p:tgtEl>
                                        <p:attrNameLst>
                                          <p:attrName>style.visibility</p:attrName>
                                        </p:attrNameLst>
                                      </p:cBhvr>
                                      <p:to>
                                        <p:strVal val="visible"/>
                                      </p:to>
                                    </p:set>
                                  </p:childTnLst>
                                </p:cTn>
                              </p:par>
                            </p:childTnLst>
                          </p:cTn>
                        </p:par>
                        <p:par>
                          <p:cTn id="112" fill="hold">
                            <p:stCondLst>
                              <p:cond delay="36000"/>
                            </p:stCondLst>
                            <p:childTnLst>
                              <p:par>
                                <p:cTn id="113" presetID="11" presetClass="entr" presetSubtype="0" fill="hold" grpId="1" nodeType="afterEffect">
                                  <p:stCondLst>
                                    <p:cond delay="0"/>
                                  </p:stCondLst>
                                  <p:childTnLst>
                                    <p:set>
                                      <p:cBhvr>
                                        <p:cTn id="114" dur="1000">
                                          <p:stCondLst>
                                            <p:cond delay="0"/>
                                          </p:stCondLst>
                                        </p:cTn>
                                        <p:tgtEl>
                                          <p:spTgt spid="49"/>
                                        </p:tgtEl>
                                        <p:attrNameLst>
                                          <p:attrName>style.visibility</p:attrName>
                                        </p:attrNameLst>
                                      </p:cBhvr>
                                      <p:to>
                                        <p:strVal val="visible"/>
                                      </p:to>
                                    </p:set>
                                  </p:childTnLst>
                                </p:cTn>
                              </p:par>
                            </p:childTnLst>
                          </p:cTn>
                        </p:par>
                        <p:par>
                          <p:cTn id="115" fill="hold">
                            <p:stCondLst>
                              <p:cond delay="37000"/>
                            </p:stCondLst>
                            <p:childTnLst>
                              <p:par>
                                <p:cTn id="116" presetID="11" presetClass="entr" presetSubtype="0" fill="hold" grpId="1" nodeType="afterEffect">
                                  <p:stCondLst>
                                    <p:cond delay="0"/>
                                  </p:stCondLst>
                                  <p:childTnLst>
                                    <p:set>
                                      <p:cBhvr>
                                        <p:cTn id="117" dur="1000">
                                          <p:stCondLst>
                                            <p:cond delay="0"/>
                                          </p:stCondLst>
                                        </p:cTn>
                                        <p:tgtEl>
                                          <p:spTgt spid="50"/>
                                        </p:tgtEl>
                                        <p:attrNameLst>
                                          <p:attrName>style.visibility</p:attrName>
                                        </p:attrNameLst>
                                      </p:cBhvr>
                                      <p:to>
                                        <p:strVal val="visible"/>
                                      </p:to>
                                    </p:set>
                                  </p:childTnLst>
                                </p:cTn>
                              </p:par>
                            </p:childTnLst>
                          </p:cTn>
                        </p:par>
                        <p:par>
                          <p:cTn id="118" fill="hold">
                            <p:stCondLst>
                              <p:cond delay="38000"/>
                            </p:stCondLst>
                            <p:childTnLst>
                              <p:par>
                                <p:cTn id="119" presetID="11" presetClass="entr" presetSubtype="0" fill="hold" grpId="1" nodeType="afterEffect">
                                  <p:stCondLst>
                                    <p:cond delay="0"/>
                                  </p:stCondLst>
                                  <p:childTnLst>
                                    <p:set>
                                      <p:cBhvr>
                                        <p:cTn id="120" dur="1000">
                                          <p:stCondLst>
                                            <p:cond delay="0"/>
                                          </p:stCondLst>
                                        </p:cTn>
                                        <p:tgtEl>
                                          <p:spTgt spid="51"/>
                                        </p:tgtEl>
                                        <p:attrNameLst>
                                          <p:attrName>style.visibility</p:attrName>
                                        </p:attrNameLst>
                                      </p:cBhvr>
                                      <p:to>
                                        <p:strVal val="visible"/>
                                      </p:to>
                                    </p:set>
                                  </p:childTnLst>
                                </p:cTn>
                              </p:par>
                            </p:childTnLst>
                          </p:cTn>
                        </p:par>
                        <p:par>
                          <p:cTn id="121" fill="hold">
                            <p:stCondLst>
                              <p:cond delay="39000"/>
                            </p:stCondLst>
                            <p:childTnLst>
                              <p:par>
                                <p:cTn id="122" presetID="11" presetClass="entr" presetSubtype="0" fill="hold" grpId="1" nodeType="afterEffect">
                                  <p:stCondLst>
                                    <p:cond delay="0"/>
                                  </p:stCondLst>
                                  <p:childTnLst>
                                    <p:set>
                                      <p:cBhvr>
                                        <p:cTn id="123" dur="1000">
                                          <p:stCondLst>
                                            <p:cond delay="0"/>
                                          </p:stCondLst>
                                        </p:cTn>
                                        <p:tgtEl>
                                          <p:spTgt spid="52"/>
                                        </p:tgtEl>
                                        <p:attrNameLst>
                                          <p:attrName>style.visibility</p:attrName>
                                        </p:attrNameLst>
                                      </p:cBhvr>
                                      <p:to>
                                        <p:strVal val="visible"/>
                                      </p:to>
                                    </p:set>
                                  </p:childTnLst>
                                </p:cTn>
                              </p:par>
                            </p:childTnLst>
                          </p:cTn>
                        </p:par>
                        <p:par>
                          <p:cTn id="124" fill="hold">
                            <p:stCondLst>
                              <p:cond delay="40000"/>
                            </p:stCondLst>
                            <p:childTnLst>
                              <p:par>
                                <p:cTn id="125" presetID="11" presetClass="entr" presetSubtype="0" fill="hold" grpId="1" nodeType="afterEffect">
                                  <p:stCondLst>
                                    <p:cond delay="0"/>
                                  </p:stCondLst>
                                  <p:childTnLst>
                                    <p:set>
                                      <p:cBhvr>
                                        <p:cTn id="126" dur="1000">
                                          <p:stCondLst>
                                            <p:cond delay="0"/>
                                          </p:stCondLst>
                                        </p:cTn>
                                        <p:tgtEl>
                                          <p:spTgt spid="53"/>
                                        </p:tgtEl>
                                        <p:attrNameLst>
                                          <p:attrName>style.visibility</p:attrName>
                                        </p:attrNameLst>
                                      </p:cBhvr>
                                      <p:to>
                                        <p:strVal val="visible"/>
                                      </p:to>
                                    </p:set>
                                  </p:childTnLst>
                                </p:cTn>
                              </p:par>
                            </p:childTnLst>
                          </p:cTn>
                        </p:par>
                        <p:par>
                          <p:cTn id="127" fill="hold">
                            <p:stCondLst>
                              <p:cond delay="41000"/>
                            </p:stCondLst>
                            <p:childTnLst>
                              <p:par>
                                <p:cTn id="128" presetID="11" presetClass="entr" presetSubtype="0" fill="hold" grpId="1" nodeType="afterEffect">
                                  <p:stCondLst>
                                    <p:cond delay="0"/>
                                  </p:stCondLst>
                                  <p:childTnLst>
                                    <p:set>
                                      <p:cBhvr>
                                        <p:cTn id="129" dur="1000">
                                          <p:stCondLst>
                                            <p:cond delay="0"/>
                                          </p:stCondLst>
                                        </p:cTn>
                                        <p:tgtEl>
                                          <p:spTgt spid="54"/>
                                        </p:tgtEl>
                                        <p:attrNameLst>
                                          <p:attrName>style.visibility</p:attrName>
                                        </p:attrNameLst>
                                      </p:cBhvr>
                                      <p:to>
                                        <p:strVal val="visible"/>
                                      </p:to>
                                    </p:set>
                                  </p:childTnLst>
                                </p:cTn>
                              </p:par>
                            </p:childTnLst>
                          </p:cTn>
                        </p:par>
                        <p:par>
                          <p:cTn id="130" fill="hold">
                            <p:stCondLst>
                              <p:cond delay="42000"/>
                            </p:stCondLst>
                            <p:childTnLst>
                              <p:par>
                                <p:cTn id="131" presetID="11" presetClass="entr" presetSubtype="0" fill="hold" grpId="1" nodeType="afterEffect">
                                  <p:stCondLst>
                                    <p:cond delay="0"/>
                                  </p:stCondLst>
                                  <p:childTnLst>
                                    <p:set>
                                      <p:cBhvr>
                                        <p:cTn id="132" dur="1000">
                                          <p:stCondLst>
                                            <p:cond delay="0"/>
                                          </p:stCondLst>
                                        </p:cTn>
                                        <p:tgtEl>
                                          <p:spTgt spid="55"/>
                                        </p:tgtEl>
                                        <p:attrNameLst>
                                          <p:attrName>style.visibility</p:attrName>
                                        </p:attrNameLst>
                                      </p:cBhvr>
                                      <p:to>
                                        <p:strVal val="visible"/>
                                      </p:to>
                                    </p:set>
                                  </p:childTnLst>
                                </p:cTn>
                              </p:par>
                            </p:childTnLst>
                          </p:cTn>
                        </p:par>
                        <p:par>
                          <p:cTn id="133" fill="hold">
                            <p:stCondLst>
                              <p:cond delay="43000"/>
                            </p:stCondLst>
                            <p:childTnLst>
                              <p:par>
                                <p:cTn id="134" presetID="11" presetClass="entr" presetSubtype="0" fill="hold" grpId="1" nodeType="afterEffect">
                                  <p:stCondLst>
                                    <p:cond delay="0"/>
                                  </p:stCondLst>
                                  <p:childTnLst>
                                    <p:set>
                                      <p:cBhvr>
                                        <p:cTn id="135" dur="1000">
                                          <p:stCondLst>
                                            <p:cond delay="0"/>
                                          </p:stCondLst>
                                        </p:cTn>
                                        <p:tgtEl>
                                          <p:spTgt spid="56"/>
                                        </p:tgtEl>
                                        <p:attrNameLst>
                                          <p:attrName>style.visibility</p:attrName>
                                        </p:attrNameLst>
                                      </p:cBhvr>
                                      <p:to>
                                        <p:strVal val="visible"/>
                                      </p:to>
                                    </p:set>
                                  </p:childTnLst>
                                </p:cTn>
                              </p:par>
                            </p:childTnLst>
                          </p:cTn>
                        </p:par>
                        <p:par>
                          <p:cTn id="136" fill="hold">
                            <p:stCondLst>
                              <p:cond delay="44000"/>
                            </p:stCondLst>
                            <p:childTnLst>
                              <p:par>
                                <p:cTn id="137" presetID="11" presetClass="entr" presetSubtype="0" fill="hold" grpId="1" nodeType="afterEffect">
                                  <p:stCondLst>
                                    <p:cond delay="0"/>
                                  </p:stCondLst>
                                  <p:childTnLst>
                                    <p:set>
                                      <p:cBhvr>
                                        <p:cTn id="138" dur="1000">
                                          <p:stCondLst>
                                            <p:cond delay="0"/>
                                          </p:stCondLst>
                                        </p:cTn>
                                        <p:tgtEl>
                                          <p:spTgt spid="57"/>
                                        </p:tgtEl>
                                        <p:attrNameLst>
                                          <p:attrName>style.visibility</p:attrName>
                                        </p:attrNameLst>
                                      </p:cBhvr>
                                      <p:to>
                                        <p:strVal val="visible"/>
                                      </p:to>
                                    </p:set>
                                  </p:childTnLst>
                                </p:cTn>
                              </p:par>
                            </p:childTnLst>
                          </p:cTn>
                        </p:par>
                        <p:par>
                          <p:cTn id="139" fill="hold">
                            <p:stCondLst>
                              <p:cond delay="45000"/>
                            </p:stCondLst>
                            <p:childTnLst>
                              <p:par>
                                <p:cTn id="140" presetID="11" presetClass="entr" presetSubtype="0" fill="hold" grpId="1" nodeType="afterEffect">
                                  <p:stCondLst>
                                    <p:cond delay="0"/>
                                  </p:stCondLst>
                                  <p:childTnLst>
                                    <p:set>
                                      <p:cBhvr>
                                        <p:cTn id="141" dur="1000">
                                          <p:stCondLst>
                                            <p:cond delay="0"/>
                                          </p:stCondLst>
                                        </p:cTn>
                                        <p:tgtEl>
                                          <p:spTgt spid="58"/>
                                        </p:tgtEl>
                                        <p:attrNameLst>
                                          <p:attrName>style.visibility</p:attrName>
                                        </p:attrNameLst>
                                      </p:cBhvr>
                                      <p:to>
                                        <p:strVal val="visible"/>
                                      </p:to>
                                    </p:set>
                                  </p:childTnLst>
                                </p:cTn>
                              </p:par>
                            </p:childTnLst>
                          </p:cTn>
                        </p:par>
                        <p:par>
                          <p:cTn id="142" fill="hold">
                            <p:stCondLst>
                              <p:cond delay="46000"/>
                            </p:stCondLst>
                            <p:childTnLst>
                              <p:par>
                                <p:cTn id="143" presetID="11" presetClass="entr" presetSubtype="0" fill="hold" grpId="1" nodeType="afterEffect">
                                  <p:stCondLst>
                                    <p:cond delay="0"/>
                                  </p:stCondLst>
                                  <p:childTnLst>
                                    <p:set>
                                      <p:cBhvr>
                                        <p:cTn id="144" dur="1000">
                                          <p:stCondLst>
                                            <p:cond delay="0"/>
                                          </p:stCondLst>
                                        </p:cTn>
                                        <p:tgtEl>
                                          <p:spTgt spid="59"/>
                                        </p:tgtEl>
                                        <p:attrNameLst>
                                          <p:attrName>style.visibility</p:attrName>
                                        </p:attrNameLst>
                                      </p:cBhvr>
                                      <p:to>
                                        <p:strVal val="visible"/>
                                      </p:to>
                                    </p:set>
                                  </p:childTnLst>
                                </p:cTn>
                              </p:par>
                            </p:childTnLst>
                          </p:cTn>
                        </p:par>
                        <p:par>
                          <p:cTn id="145" fill="hold">
                            <p:stCondLst>
                              <p:cond delay="47000"/>
                            </p:stCondLst>
                            <p:childTnLst>
                              <p:par>
                                <p:cTn id="146" presetID="11" presetClass="entr" presetSubtype="0" fill="hold" grpId="1" nodeType="afterEffect">
                                  <p:stCondLst>
                                    <p:cond delay="0"/>
                                  </p:stCondLst>
                                  <p:childTnLst>
                                    <p:set>
                                      <p:cBhvr>
                                        <p:cTn id="147" dur="1000">
                                          <p:stCondLst>
                                            <p:cond delay="0"/>
                                          </p:stCondLst>
                                        </p:cTn>
                                        <p:tgtEl>
                                          <p:spTgt spid="60"/>
                                        </p:tgtEl>
                                        <p:attrNameLst>
                                          <p:attrName>style.visibility</p:attrName>
                                        </p:attrNameLst>
                                      </p:cBhvr>
                                      <p:to>
                                        <p:strVal val="visible"/>
                                      </p:to>
                                    </p:set>
                                  </p:childTnLst>
                                </p:cTn>
                              </p:par>
                            </p:childTnLst>
                          </p:cTn>
                        </p:par>
                        <p:par>
                          <p:cTn id="148" fill="hold">
                            <p:stCondLst>
                              <p:cond delay="48000"/>
                            </p:stCondLst>
                            <p:childTnLst>
                              <p:par>
                                <p:cTn id="149" presetID="11" presetClass="entr" presetSubtype="0" fill="hold" grpId="1" nodeType="afterEffect">
                                  <p:stCondLst>
                                    <p:cond delay="0"/>
                                  </p:stCondLst>
                                  <p:childTnLst>
                                    <p:set>
                                      <p:cBhvr>
                                        <p:cTn id="150" dur="1000">
                                          <p:stCondLst>
                                            <p:cond delay="0"/>
                                          </p:stCondLst>
                                        </p:cTn>
                                        <p:tgtEl>
                                          <p:spTgt spid="61"/>
                                        </p:tgtEl>
                                        <p:attrNameLst>
                                          <p:attrName>style.visibility</p:attrName>
                                        </p:attrNameLst>
                                      </p:cBhvr>
                                      <p:to>
                                        <p:strVal val="visible"/>
                                      </p:to>
                                    </p:set>
                                  </p:childTnLst>
                                </p:cTn>
                              </p:par>
                            </p:childTnLst>
                          </p:cTn>
                        </p:par>
                        <p:par>
                          <p:cTn id="151" fill="hold">
                            <p:stCondLst>
                              <p:cond delay="49000"/>
                            </p:stCondLst>
                            <p:childTnLst>
                              <p:par>
                                <p:cTn id="152" presetID="11" presetClass="entr" presetSubtype="0" fill="hold" grpId="1" nodeType="afterEffect">
                                  <p:stCondLst>
                                    <p:cond delay="0"/>
                                  </p:stCondLst>
                                  <p:childTnLst>
                                    <p:set>
                                      <p:cBhvr>
                                        <p:cTn id="153" dur="1000">
                                          <p:stCondLst>
                                            <p:cond delay="0"/>
                                          </p:stCondLst>
                                        </p:cTn>
                                        <p:tgtEl>
                                          <p:spTgt spid="62"/>
                                        </p:tgtEl>
                                        <p:attrNameLst>
                                          <p:attrName>style.visibility</p:attrName>
                                        </p:attrNameLst>
                                      </p:cBhvr>
                                      <p:to>
                                        <p:strVal val="visible"/>
                                      </p:to>
                                    </p:set>
                                  </p:childTnLst>
                                </p:cTn>
                              </p:par>
                            </p:childTnLst>
                          </p:cTn>
                        </p:par>
                        <p:par>
                          <p:cTn id="154" fill="hold">
                            <p:stCondLst>
                              <p:cond delay="50000"/>
                            </p:stCondLst>
                            <p:childTnLst>
                              <p:par>
                                <p:cTn id="155" presetID="11" presetClass="entr" presetSubtype="0" fill="hold" grpId="1" nodeType="afterEffect">
                                  <p:stCondLst>
                                    <p:cond delay="0"/>
                                  </p:stCondLst>
                                  <p:childTnLst>
                                    <p:set>
                                      <p:cBhvr>
                                        <p:cTn id="156" dur="1000">
                                          <p:stCondLst>
                                            <p:cond delay="0"/>
                                          </p:stCondLst>
                                        </p:cTn>
                                        <p:tgtEl>
                                          <p:spTgt spid="63"/>
                                        </p:tgtEl>
                                        <p:attrNameLst>
                                          <p:attrName>style.visibility</p:attrName>
                                        </p:attrNameLst>
                                      </p:cBhvr>
                                      <p:to>
                                        <p:strVal val="visible"/>
                                      </p:to>
                                    </p:set>
                                  </p:childTnLst>
                                </p:cTn>
                              </p:par>
                            </p:childTnLst>
                          </p:cTn>
                        </p:par>
                        <p:par>
                          <p:cTn id="157" fill="hold">
                            <p:stCondLst>
                              <p:cond delay="51000"/>
                            </p:stCondLst>
                            <p:childTnLst>
                              <p:par>
                                <p:cTn id="158" presetID="11" presetClass="entr" presetSubtype="0" fill="hold" grpId="1" nodeType="afterEffect">
                                  <p:stCondLst>
                                    <p:cond delay="0"/>
                                  </p:stCondLst>
                                  <p:childTnLst>
                                    <p:set>
                                      <p:cBhvr>
                                        <p:cTn id="159" dur="1000">
                                          <p:stCondLst>
                                            <p:cond delay="0"/>
                                          </p:stCondLst>
                                        </p:cTn>
                                        <p:tgtEl>
                                          <p:spTgt spid="64"/>
                                        </p:tgtEl>
                                        <p:attrNameLst>
                                          <p:attrName>style.visibility</p:attrName>
                                        </p:attrNameLst>
                                      </p:cBhvr>
                                      <p:to>
                                        <p:strVal val="visible"/>
                                      </p:to>
                                    </p:set>
                                  </p:childTnLst>
                                </p:cTn>
                              </p:par>
                            </p:childTnLst>
                          </p:cTn>
                        </p:par>
                        <p:par>
                          <p:cTn id="160" fill="hold">
                            <p:stCondLst>
                              <p:cond delay="52000"/>
                            </p:stCondLst>
                            <p:childTnLst>
                              <p:par>
                                <p:cTn id="161" presetID="11" presetClass="entr" presetSubtype="0" fill="hold" grpId="1" nodeType="afterEffect">
                                  <p:stCondLst>
                                    <p:cond delay="0"/>
                                  </p:stCondLst>
                                  <p:childTnLst>
                                    <p:set>
                                      <p:cBhvr>
                                        <p:cTn id="162" dur="1000">
                                          <p:stCondLst>
                                            <p:cond delay="0"/>
                                          </p:stCondLst>
                                        </p:cTn>
                                        <p:tgtEl>
                                          <p:spTgt spid="65"/>
                                        </p:tgtEl>
                                        <p:attrNameLst>
                                          <p:attrName>style.visibility</p:attrName>
                                        </p:attrNameLst>
                                      </p:cBhvr>
                                      <p:to>
                                        <p:strVal val="visible"/>
                                      </p:to>
                                    </p:set>
                                  </p:childTnLst>
                                </p:cTn>
                              </p:par>
                            </p:childTnLst>
                          </p:cTn>
                        </p:par>
                        <p:par>
                          <p:cTn id="163" fill="hold">
                            <p:stCondLst>
                              <p:cond delay="53000"/>
                            </p:stCondLst>
                            <p:childTnLst>
                              <p:par>
                                <p:cTn id="164" presetID="11" presetClass="entr" presetSubtype="0" fill="hold" grpId="1" nodeType="afterEffect">
                                  <p:stCondLst>
                                    <p:cond delay="0"/>
                                  </p:stCondLst>
                                  <p:childTnLst>
                                    <p:set>
                                      <p:cBhvr>
                                        <p:cTn id="165" dur="1000">
                                          <p:stCondLst>
                                            <p:cond delay="0"/>
                                          </p:stCondLst>
                                        </p:cTn>
                                        <p:tgtEl>
                                          <p:spTgt spid="66"/>
                                        </p:tgtEl>
                                        <p:attrNameLst>
                                          <p:attrName>style.visibility</p:attrName>
                                        </p:attrNameLst>
                                      </p:cBhvr>
                                      <p:to>
                                        <p:strVal val="visible"/>
                                      </p:to>
                                    </p:set>
                                  </p:childTnLst>
                                </p:cTn>
                              </p:par>
                            </p:childTnLst>
                          </p:cTn>
                        </p:par>
                        <p:par>
                          <p:cTn id="166" fill="hold">
                            <p:stCondLst>
                              <p:cond delay="54000"/>
                            </p:stCondLst>
                            <p:childTnLst>
                              <p:par>
                                <p:cTn id="167" presetID="11" presetClass="entr" presetSubtype="0" fill="hold" grpId="1" nodeType="afterEffect">
                                  <p:stCondLst>
                                    <p:cond delay="0"/>
                                  </p:stCondLst>
                                  <p:childTnLst>
                                    <p:set>
                                      <p:cBhvr>
                                        <p:cTn id="168" dur="1000">
                                          <p:stCondLst>
                                            <p:cond delay="0"/>
                                          </p:stCondLst>
                                        </p:cTn>
                                        <p:tgtEl>
                                          <p:spTgt spid="67"/>
                                        </p:tgtEl>
                                        <p:attrNameLst>
                                          <p:attrName>style.visibility</p:attrName>
                                        </p:attrNameLst>
                                      </p:cBhvr>
                                      <p:to>
                                        <p:strVal val="visible"/>
                                      </p:to>
                                    </p:set>
                                  </p:childTnLst>
                                </p:cTn>
                              </p:par>
                            </p:childTnLst>
                          </p:cTn>
                        </p:par>
                        <p:par>
                          <p:cTn id="169" fill="hold">
                            <p:stCondLst>
                              <p:cond delay="55000"/>
                            </p:stCondLst>
                            <p:childTnLst>
                              <p:par>
                                <p:cTn id="170" presetID="11" presetClass="entr" presetSubtype="0" fill="hold" grpId="1" nodeType="afterEffect">
                                  <p:stCondLst>
                                    <p:cond delay="0"/>
                                  </p:stCondLst>
                                  <p:childTnLst>
                                    <p:set>
                                      <p:cBhvr>
                                        <p:cTn id="171" dur="1000">
                                          <p:stCondLst>
                                            <p:cond delay="0"/>
                                          </p:stCondLst>
                                        </p:cTn>
                                        <p:tgtEl>
                                          <p:spTgt spid="68"/>
                                        </p:tgtEl>
                                        <p:attrNameLst>
                                          <p:attrName>style.visibility</p:attrName>
                                        </p:attrNameLst>
                                      </p:cBhvr>
                                      <p:to>
                                        <p:strVal val="visible"/>
                                      </p:to>
                                    </p:set>
                                  </p:childTnLst>
                                </p:cTn>
                              </p:par>
                            </p:childTnLst>
                          </p:cTn>
                        </p:par>
                        <p:par>
                          <p:cTn id="172" fill="hold">
                            <p:stCondLst>
                              <p:cond delay="56000"/>
                            </p:stCondLst>
                            <p:childTnLst>
                              <p:par>
                                <p:cTn id="173" presetID="11" presetClass="entr" presetSubtype="0" fill="hold" grpId="1" nodeType="afterEffect">
                                  <p:stCondLst>
                                    <p:cond delay="0"/>
                                  </p:stCondLst>
                                  <p:childTnLst>
                                    <p:set>
                                      <p:cBhvr>
                                        <p:cTn id="174" dur="1000">
                                          <p:stCondLst>
                                            <p:cond delay="0"/>
                                          </p:stCondLst>
                                        </p:cTn>
                                        <p:tgtEl>
                                          <p:spTgt spid="69"/>
                                        </p:tgtEl>
                                        <p:attrNameLst>
                                          <p:attrName>style.visibility</p:attrName>
                                        </p:attrNameLst>
                                      </p:cBhvr>
                                      <p:to>
                                        <p:strVal val="visible"/>
                                      </p:to>
                                    </p:set>
                                  </p:childTnLst>
                                </p:cTn>
                              </p:par>
                            </p:childTnLst>
                          </p:cTn>
                        </p:par>
                        <p:par>
                          <p:cTn id="175" fill="hold">
                            <p:stCondLst>
                              <p:cond delay="57000"/>
                            </p:stCondLst>
                            <p:childTnLst>
                              <p:par>
                                <p:cTn id="176" presetID="11" presetClass="entr" presetSubtype="0" fill="hold" grpId="1" nodeType="afterEffect">
                                  <p:stCondLst>
                                    <p:cond delay="0"/>
                                  </p:stCondLst>
                                  <p:childTnLst>
                                    <p:set>
                                      <p:cBhvr>
                                        <p:cTn id="177" dur="1000">
                                          <p:stCondLst>
                                            <p:cond delay="0"/>
                                          </p:stCondLst>
                                        </p:cTn>
                                        <p:tgtEl>
                                          <p:spTgt spid="70"/>
                                        </p:tgtEl>
                                        <p:attrNameLst>
                                          <p:attrName>style.visibility</p:attrName>
                                        </p:attrNameLst>
                                      </p:cBhvr>
                                      <p:to>
                                        <p:strVal val="visible"/>
                                      </p:to>
                                    </p:set>
                                  </p:childTnLst>
                                </p:cTn>
                              </p:par>
                            </p:childTnLst>
                          </p:cTn>
                        </p:par>
                        <p:par>
                          <p:cTn id="178" fill="hold">
                            <p:stCondLst>
                              <p:cond delay="58000"/>
                            </p:stCondLst>
                            <p:childTnLst>
                              <p:par>
                                <p:cTn id="179" presetID="11" presetClass="entr" presetSubtype="0" fill="hold" grpId="1" nodeType="afterEffect">
                                  <p:stCondLst>
                                    <p:cond delay="0"/>
                                  </p:stCondLst>
                                  <p:childTnLst>
                                    <p:set>
                                      <p:cBhvr>
                                        <p:cTn id="180" dur="1000">
                                          <p:stCondLst>
                                            <p:cond delay="0"/>
                                          </p:stCondLst>
                                        </p:cTn>
                                        <p:tgtEl>
                                          <p:spTgt spid="71"/>
                                        </p:tgtEl>
                                        <p:attrNameLst>
                                          <p:attrName>style.visibility</p:attrName>
                                        </p:attrNameLst>
                                      </p:cBhvr>
                                      <p:to>
                                        <p:strVal val="visible"/>
                                      </p:to>
                                    </p:set>
                                  </p:childTnLst>
                                </p:cTn>
                              </p:par>
                            </p:childTnLst>
                          </p:cTn>
                        </p:par>
                        <p:par>
                          <p:cTn id="181" fill="hold">
                            <p:stCondLst>
                              <p:cond delay="59000"/>
                            </p:stCondLst>
                            <p:childTnLst>
                              <p:par>
                                <p:cTn id="182" presetID="11" presetClass="entr" presetSubtype="0" fill="hold" grpId="1" nodeType="afterEffect">
                                  <p:stCondLst>
                                    <p:cond delay="0"/>
                                  </p:stCondLst>
                                  <p:childTnLst>
                                    <p:set>
                                      <p:cBhvr>
                                        <p:cTn id="183" dur="1000">
                                          <p:stCondLst>
                                            <p:cond delay="0"/>
                                          </p:stCondLst>
                                        </p:cTn>
                                        <p:tgtEl>
                                          <p:spTgt spid="72"/>
                                        </p:tgtEl>
                                        <p:attrNameLst>
                                          <p:attrName>style.visibility</p:attrName>
                                        </p:attrNameLst>
                                      </p:cBhvr>
                                      <p:to>
                                        <p:strVal val="visible"/>
                                      </p:to>
                                    </p:set>
                                  </p:childTnLst>
                                </p:cTn>
                              </p:par>
                              <p:par>
                                <p:cTn id="184" presetID="9" presetClass="exit" presetSubtype="0" fill="hold" grpId="0" nodeType="withEffect">
                                  <p:stCondLst>
                                    <p:cond delay="0"/>
                                  </p:stCondLst>
                                  <p:childTnLst>
                                    <p:animEffect transition="out" filter="dissolve">
                                      <p:cBhvr>
                                        <p:cTn id="185" dur="500"/>
                                        <p:tgtEl>
                                          <p:spTgt spid="9"/>
                                        </p:tgtEl>
                                      </p:cBhvr>
                                    </p:animEffect>
                                    <p:set>
                                      <p:cBhvr>
                                        <p:cTn id="186" dur="1" fill="hold">
                                          <p:stCondLst>
                                            <p:cond delay="499"/>
                                          </p:stCondLst>
                                        </p:cTn>
                                        <p:tgtEl>
                                          <p:spTgt spid="9"/>
                                        </p:tgtEl>
                                        <p:attrNameLst>
                                          <p:attrName>style.visibility</p:attrName>
                                        </p:attrNameLst>
                                      </p:cBhvr>
                                      <p:to>
                                        <p:strVal val="hidden"/>
                                      </p:to>
                                    </p:set>
                                  </p:childTnLst>
                                </p:cTn>
                              </p:par>
                              <p:par>
                                <p:cTn id="187" presetID="9" presetClass="entr" presetSubtype="0" fill="hold" grpId="0" nodeType="withEffect">
                                  <p:stCondLst>
                                    <p:cond delay="0"/>
                                  </p:stCondLst>
                                  <p:childTnLst>
                                    <p:set>
                                      <p:cBhvr>
                                        <p:cTn id="188" dur="1" fill="hold">
                                          <p:stCondLst>
                                            <p:cond delay="0"/>
                                          </p:stCondLst>
                                        </p:cTn>
                                        <p:tgtEl>
                                          <p:spTgt spid="73"/>
                                        </p:tgtEl>
                                        <p:attrNameLst>
                                          <p:attrName>style.visibility</p:attrName>
                                        </p:attrNameLst>
                                      </p:cBhvr>
                                      <p:to>
                                        <p:strVal val="visible"/>
                                      </p:to>
                                    </p:set>
                                    <p:animEffect transition="in" filter="dissolve">
                                      <p:cBhvr>
                                        <p:cTn id="189" dur="500"/>
                                        <p:tgtEl>
                                          <p:spTgt spid="73"/>
                                        </p:tgtEl>
                                      </p:cBhvr>
                                    </p:animEffect>
                                  </p:childTnLst>
                                </p:cTn>
                              </p:par>
                            </p:childTnLst>
                          </p:cTn>
                        </p:par>
                        <p:par>
                          <p:cTn id="190" fill="hold">
                            <p:stCondLst>
                              <p:cond delay="60000"/>
                            </p:stCondLst>
                            <p:childTnLst>
                              <p:par>
                                <p:cTn id="191" presetID="11" presetClass="entr" presetSubtype="0" fill="hold" grpId="0" nodeType="afterEffect">
                                  <p:stCondLst>
                                    <p:cond delay="0"/>
                                  </p:stCondLst>
                                  <p:childTnLst>
                                    <p:set>
                                      <p:cBhvr>
                                        <p:cTn id="192" dur="1000">
                                          <p:stCondLst>
                                            <p:cond delay="0"/>
                                          </p:stCondLst>
                                        </p:cTn>
                                        <p:tgtEl>
                                          <p:spTgt spid="13"/>
                                        </p:tgtEl>
                                        <p:attrNameLst>
                                          <p:attrName>style.visibility</p:attrName>
                                        </p:attrNameLst>
                                      </p:cBhvr>
                                      <p:to>
                                        <p:strVal val="visible"/>
                                      </p:to>
                                    </p:set>
                                  </p:childTnLst>
                                  <p:subTnLst>
                                    <p:set>
                                      <p:cBhvr override="childStyle">
                                        <p:cTn dur="1" fill="hold" display="0" masterRel="sameClick" afterEffect="1">
                                          <p:stCondLst>
                                            <p:cond evt="end" delay="0">
                                              <p:tn val="191"/>
                                            </p:cond>
                                          </p:stCondLst>
                                        </p:cTn>
                                        <p:tgtEl>
                                          <p:spTgt spid="13"/>
                                        </p:tgtEl>
                                        <p:attrNameLst>
                                          <p:attrName>style.visibility</p:attrName>
                                        </p:attrNameLst>
                                      </p:cBhvr>
                                      <p:to>
                                        <p:strVal val="hidden"/>
                                      </p:to>
                                    </p:set>
                                  </p:subTnLst>
                                </p:cTn>
                              </p:par>
                            </p:childTnLst>
                          </p:cTn>
                        </p:par>
                        <p:par>
                          <p:cTn id="193" fill="hold">
                            <p:stCondLst>
                              <p:cond delay="61000"/>
                            </p:stCondLst>
                            <p:childTnLst>
                              <p:par>
                                <p:cTn id="194" presetID="11" presetClass="entr" presetSubtype="0" fill="hold" grpId="0" nodeType="afterEffect">
                                  <p:stCondLst>
                                    <p:cond delay="0"/>
                                  </p:stCondLst>
                                  <p:childTnLst>
                                    <p:set>
                                      <p:cBhvr>
                                        <p:cTn id="195" dur="1000">
                                          <p:stCondLst>
                                            <p:cond delay="0"/>
                                          </p:stCondLst>
                                        </p:cTn>
                                        <p:tgtEl>
                                          <p:spTgt spid="14"/>
                                        </p:tgtEl>
                                        <p:attrNameLst>
                                          <p:attrName>style.visibility</p:attrName>
                                        </p:attrNameLst>
                                      </p:cBhvr>
                                      <p:to>
                                        <p:strVal val="visible"/>
                                      </p:to>
                                    </p:set>
                                  </p:childTnLst>
                                  <p:subTnLst>
                                    <p:set>
                                      <p:cBhvr override="childStyle">
                                        <p:cTn dur="1" fill="hold" display="0" masterRel="sameClick" afterEffect="1">
                                          <p:stCondLst>
                                            <p:cond evt="end" delay="0">
                                              <p:tn val="194"/>
                                            </p:cond>
                                          </p:stCondLst>
                                        </p:cTn>
                                        <p:tgtEl>
                                          <p:spTgt spid="14"/>
                                        </p:tgtEl>
                                        <p:attrNameLst>
                                          <p:attrName>style.visibility</p:attrName>
                                        </p:attrNameLst>
                                      </p:cBhvr>
                                      <p:to>
                                        <p:strVal val="hidden"/>
                                      </p:to>
                                    </p:set>
                                  </p:subTnLst>
                                </p:cTn>
                              </p:par>
                            </p:childTnLst>
                          </p:cTn>
                        </p:par>
                        <p:par>
                          <p:cTn id="196" fill="hold">
                            <p:stCondLst>
                              <p:cond delay="62000"/>
                            </p:stCondLst>
                            <p:childTnLst>
                              <p:par>
                                <p:cTn id="197" presetID="11" presetClass="entr" presetSubtype="0" fill="hold" grpId="0" nodeType="afterEffect">
                                  <p:stCondLst>
                                    <p:cond delay="0"/>
                                  </p:stCondLst>
                                  <p:childTnLst>
                                    <p:set>
                                      <p:cBhvr>
                                        <p:cTn id="198" dur="1000">
                                          <p:stCondLst>
                                            <p:cond delay="0"/>
                                          </p:stCondLst>
                                        </p:cTn>
                                        <p:tgtEl>
                                          <p:spTgt spid="15"/>
                                        </p:tgtEl>
                                        <p:attrNameLst>
                                          <p:attrName>style.visibility</p:attrName>
                                        </p:attrNameLst>
                                      </p:cBhvr>
                                      <p:to>
                                        <p:strVal val="visible"/>
                                      </p:to>
                                    </p:set>
                                  </p:childTnLst>
                                  <p:subTnLst>
                                    <p:set>
                                      <p:cBhvr override="childStyle">
                                        <p:cTn dur="1" fill="hold" display="0" masterRel="sameClick" afterEffect="1">
                                          <p:stCondLst>
                                            <p:cond evt="end" delay="0">
                                              <p:tn val="197"/>
                                            </p:cond>
                                          </p:stCondLst>
                                        </p:cTn>
                                        <p:tgtEl>
                                          <p:spTgt spid="15"/>
                                        </p:tgtEl>
                                        <p:attrNameLst>
                                          <p:attrName>style.visibility</p:attrName>
                                        </p:attrNameLst>
                                      </p:cBhvr>
                                      <p:to>
                                        <p:strVal val="hidden"/>
                                      </p:to>
                                    </p:set>
                                  </p:subTnLst>
                                </p:cTn>
                              </p:par>
                            </p:childTnLst>
                          </p:cTn>
                        </p:par>
                        <p:par>
                          <p:cTn id="199" fill="hold">
                            <p:stCondLst>
                              <p:cond delay="63000"/>
                            </p:stCondLst>
                            <p:childTnLst>
                              <p:par>
                                <p:cTn id="200" presetID="11" presetClass="entr" presetSubtype="0" fill="hold" grpId="0" nodeType="afterEffect">
                                  <p:stCondLst>
                                    <p:cond delay="0"/>
                                  </p:stCondLst>
                                  <p:childTnLst>
                                    <p:set>
                                      <p:cBhvr>
                                        <p:cTn id="201" dur="1000">
                                          <p:stCondLst>
                                            <p:cond delay="0"/>
                                          </p:stCondLst>
                                        </p:cTn>
                                        <p:tgtEl>
                                          <p:spTgt spid="16"/>
                                        </p:tgtEl>
                                        <p:attrNameLst>
                                          <p:attrName>style.visibility</p:attrName>
                                        </p:attrNameLst>
                                      </p:cBhvr>
                                      <p:to>
                                        <p:strVal val="visible"/>
                                      </p:to>
                                    </p:set>
                                  </p:childTnLst>
                                  <p:subTnLst>
                                    <p:set>
                                      <p:cBhvr override="childStyle">
                                        <p:cTn dur="1" fill="hold" display="0" masterRel="sameClick" afterEffect="1">
                                          <p:stCondLst>
                                            <p:cond evt="end" delay="0">
                                              <p:tn val="200"/>
                                            </p:cond>
                                          </p:stCondLst>
                                        </p:cTn>
                                        <p:tgtEl>
                                          <p:spTgt spid="16"/>
                                        </p:tgtEl>
                                        <p:attrNameLst>
                                          <p:attrName>style.visibility</p:attrName>
                                        </p:attrNameLst>
                                      </p:cBhvr>
                                      <p:to>
                                        <p:strVal val="hidden"/>
                                      </p:to>
                                    </p:set>
                                  </p:subTnLst>
                                </p:cTn>
                              </p:par>
                            </p:childTnLst>
                          </p:cTn>
                        </p:par>
                        <p:par>
                          <p:cTn id="202" fill="hold">
                            <p:stCondLst>
                              <p:cond delay="64000"/>
                            </p:stCondLst>
                            <p:childTnLst>
                              <p:par>
                                <p:cTn id="203" presetID="11" presetClass="entr" presetSubtype="0" fill="hold" grpId="0" nodeType="afterEffect">
                                  <p:stCondLst>
                                    <p:cond delay="0"/>
                                  </p:stCondLst>
                                  <p:childTnLst>
                                    <p:set>
                                      <p:cBhvr>
                                        <p:cTn id="204" dur="1000">
                                          <p:stCondLst>
                                            <p:cond delay="0"/>
                                          </p:stCondLst>
                                        </p:cTn>
                                        <p:tgtEl>
                                          <p:spTgt spid="17"/>
                                        </p:tgtEl>
                                        <p:attrNameLst>
                                          <p:attrName>style.visibility</p:attrName>
                                        </p:attrNameLst>
                                      </p:cBhvr>
                                      <p:to>
                                        <p:strVal val="visible"/>
                                      </p:to>
                                    </p:set>
                                  </p:childTnLst>
                                  <p:subTnLst>
                                    <p:set>
                                      <p:cBhvr override="childStyle">
                                        <p:cTn dur="1" fill="hold" display="0" masterRel="sameClick" afterEffect="1">
                                          <p:stCondLst>
                                            <p:cond evt="end" delay="0">
                                              <p:tn val="203"/>
                                            </p:cond>
                                          </p:stCondLst>
                                        </p:cTn>
                                        <p:tgtEl>
                                          <p:spTgt spid="17"/>
                                        </p:tgtEl>
                                        <p:attrNameLst>
                                          <p:attrName>style.visibility</p:attrName>
                                        </p:attrNameLst>
                                      </p:cBhvr>
                                      <p:to>
                                        <p:strVal val="hidden"/>
                                      </p:to>
                                    </p:set>
                                  </p:subTnLst>
                                </p:cTn>
                              </p:par>
                            </p:childTnLst>
                          </p:cTn>
                        </p:par>
                        <p:par>
                          <p:cTn id="205" fill="hold">
                            <p:stCondLst>
                              <p:cond delay="65000"/>
                            </p:stCondLst>
                            <p:childTnLst>
                              <p:par>
                                <p:cTn id="206" presetID="11" presetClass="entr" presetSubtype="0" fill="hold" grpId="0" nodeType="afterEffect">
                                  <p:stCondLst>
                                    <p:cond delay="0"/>
                                  </p:stCondLst>
                                  <p:childTnLst>
                                    <p:set>
                                      <p:cBhvr>
                                        <p:cTn id="207" dur="1000">
                                          <p:stCondLst>
                                            <p:cond delay="0"/>
                                          </p:stCondLst>
                                        </p:cTn>
                                        <p:tgtEl>
                                          <p:spTgt spid="18"/>
                                        </p:tgtEl>
                                        <p:attrNameLst>
                                          <p:attrName>style.visibility</p:attrName>
                                        </p:attrNameLst>
                                      </p:cBhvr>
                                      <p:to>
                                        <p:strVal val="visible"/>
                                      </p:to>
                                    </p:set>
                                  </p:childTnLst>
                                  <p:subTnLst>
                                    <p:set>
                                      <p:cBhvr override="childStyle">
                                        <p:cTn dur="1" fill="hold" display="0" masterRel="sameClick" afterEffect="1">
                                          <p:stCondLst>
                                            <p:cond evt="end" delay="0">
                                              <p:tn val="206"/>
                                            </p:cond>
                                          </p:stCondLst>
                                        </p:cTn>
                                        <p:tgtEl>
                                          <p:spTgt spid="18"/>
                                        </p:tgtEl>
                                        <p:attrNameLst>
                                          <p:attrName>style.visibility</p:attrName>
                                        </p:attrNameLst>
                                      </p:cBhvr>
                                      <p:to>
                                        <p:strVal val="hidden"/>
                                      </p:to>
                                    </p:set>
                                  </p:subTnLst>
                                </p:cTn>
                              </p:par>
                            </p:childTnLst>
                          </p:cTn>
                        </p:par>
                        <p:par>
                          <p:cTn id="208" fill="hold">
                            <p:stCondLst>
                              <p:cond delay="66000"/>
                            </p:stCondLst>
                            <p:childTnLst>
                              <p:par>
                                <p:cTn id="209" presetID="11" presetClass="entr" presetSubtype="0" fill="hold" grpId="0" nodeType="afterEffect">
                                  <p:stCondLst>
                                    <p:cond delay="0"/>
                                  </p:stCondLst>
                                  <p:childTnLst>
                                    <p:set>
                                      <p:cBhvr>
                                        <p:cTn id="210" dur="1000">
                                          <p:stCondLst>
                                            <p:cond delay="0"/>
                                          </p:stCondLst>
                                        </p:cTn>
                                        <p:tgtEl>
                                          <p:spTgt spid="19"/>
                                        </p:tgtEl>
                                        <p:attrNameLst>
                                          <p:attrName>style.visibility</p:attrName>
                                        </p:attrNameLst>
                                      </p:cBhvr>
                                      <p:to>
                                        <p:strVal val="visible"/>
                                      </p:to>
                                    </p:set>
                                  </p:childTnLst>
                                  <p:subTnLst>
                                    <p:set>
                                      <p:cBhvr override="childStyle">
                                        <p:cTn dur="1" fill="hold" display="0" masterRel="sameClick" afterEffect="1">
                                          <p:stCondLst>
                                            <p:cond evt="end" delay="0">
                                              <p:tn val="209"/>
                                            </p:cond>
                                          </p:stCondLst>
                                        </p:cTn>
                                        <p:tgtEl>
                                          <p:spTgt spid="19"/>
                                        </p:tgtEl>
                                        <p:attrNameLst>
                                          <p:attrName>style.visibility</p:attrName>
                                        </p:attrNameLst>
                                      </p:cBhvr>
                                      <p:to>
                                        <p:strVal val="hidden"/>
                                      </p:to>
                                    </p:set>
                                  </p:subTnLst>
                                </p:cTn>
                              </p:par>
                            </p:childTnLst>
                          </p:cTn>
                        </p:par>
                        <p:par>
                          <p:cTn id="211" fill="hold">
                            <p:stCondLst>
                              <p:cond delay="67000"/>
                            </p:stCondLst>
                            <p:childTnLst>
                              <p:par>
                                <p:cTn id="212" presetID="11" presetClass="entr" presetSubtype="0" fill="hold" grpId="0" nodeType="afterEffect">
                                  <p:stCondLst>
                                    <p:cond delay="0"/>
                                  </p:stCondLst>
                                  <p:childTnLst>
                                    <p:set>
                                      <p:cBhvr>
                                        <p:cTn id="213" dur="1000">
                                          <p:stCondLst>
                                            <p:cond delay="0"/>
                                          </p:stCondLst>
                                        </p:cTn>
                                        <p:tgtEl>
                                          <p:spTgt spid="20"/>
                                        </p:tgtEl>
                                        <p:attrNameLst>
                                          <p:attrName>style.visibility</p:attrName>
                                        </p:attrNameLst>
                                      </p:cBhvr>
                                      <p:to>
                                        <p:strVal val="visible"/>
                                      </p:to>
                                    </p:set>
                                  </p:childTnLst>
                                  <p:subTnLst>
                                    <p:set>
                                      <p:cBhvr override="childStyle">
                                        <p:cTn dur="1" fill="hold" display="0" masterRel="sameClick" afterEffect="1">
                                          <p:stCondLst>
                                            <p:cond evt="end" delay="0">
                                              <p:tn val="212"/>
                                            </p:cond>
                                          </p:stCondLst>
                                        </p:cTn>
                                        <p:tgtEl>
                                          <p:spTgt spid="20"/>
                                        </p:tgtEl>
                                        <p:attrNameLst>
                                          <p:attrName>style.visibility</p:attrName>
                                        </p:attrNameLst>
                                      </p:cBhvr>
                                      <p:to>
                                        <p:strVal val="hidden"/>
                                      </p:to>
                                    </p:set>
                                  </p:subTnLst>
                                </p:cTn>
                              </p:par>
                            </p:childTnLst>
                          </p:cTn>
                        </p:par>
                        <p:par>
                          <p:cTn id="214" fill="hold">
                            <p:stCondLst>
                              <p:cond delay="68000"/>
                            </p:stCondLst>
                            <p:childTnLst>
                              <p:par>
                                <p:cTn id="215" presetID="11" presetClass="entr" presetSubtype="0" fill="hold" grpId="0" nodeType="afterEffect">
                                  <p:stCondLst>
                                    <p:cond delay="0"/>
                                  </p:stCondLst>
                                  <p:childTnLst>
                                    <p:set>
                                      <p:cBhvr>
                                        <p:cTn id="216" dur="1000">
                                          <p:stCondLst>
                                            <p:cond delay="0"/>
                                          </p:stCondLst>
                                        </p:cTn>
                                        <p:tgtEl>
                                          <p:spTgt spid="21"/>
                                        </p:tgtEl>
                                        <p:attrNameLst>
                                          <p:attrName>style.visibility</p:attrName>
                                        </p:attrNameLst>
                                      </p:cBhvr>
                                      <p:to>
                                        <p:strVal val="visible"/>
                                      </p:to>
                                    </p:set>
                                  </p:childTnLst>
                                  <p:subTnLst>
                                    <p:set>
                                      <p:cBhvr override="childStyle">
                                        <p:cTn dur="1" fill="hold" display="0" masterRel="sameClick" afterEffect="1">
                                          <p:stCondLst>
                                            <p:cond evt="end" delay="0">
                                              <p:tn val="215"/>
                                            </p:cond>
                                          </p:stCondLst>
                                        </p:cTn>
                                        <p:tgtEl>
                                          <p:spTgt spid="21"/>
                                        </p:tgtEl>
                                        <p:attrNameLst>
                                          <p:attrName>style.visibility</p:attrName>
                                        </p:attrNameLst>
                                      </p:cBhvr>
                                      <p:to>
                                        <p:strVal val="hidden"/>
                                      </p:to>
                                    </p:set>
                                  </p:subTnLst>
                                </p:cTn>
                              </p:par>
                            </p:childTnLst>
                          </p:cTn>
                        </p:par>
                        <p:par>
                          <p:cTn id="217" fill="hold">
                            <p:stCondLst>
                              <p:cond delay="69000"/>
                            </p:stCondLst>
                            <p:childTnLst>
                              <p:par>
                                <p:cTn id="218" presetID="11" presetClass="entr" presetSubtype="0" fill="hold" grpId="0" nodeType="afterEffect">
                                  <p:stCondLst>
                                    <p:cond delay="0"/>
                                  </p:stCondLst>
                                  <p:childTnLst>
                                    <p:set>
                                      <p:cBhvr>
                                        <p:cTn id="219" dur="1000">
                                          <p:stCondLst>
                                            <p:cond delay="0"/>
                                          </p:stCondLst>
                                        </p:cTn>
                                        <p:tgtEl>
                                          <p:spTgt spid="22"/>
                                        </p:tgtEl>
                                        <p:attrNameLst>
                                          <p:attrName>style.visibility</p:attrName>
                                        </p:attrNameLst>
                                      </p:cBhvr>
                                      <p:to>
                                        <p:strVal val="visible"/>
                                      </p:to>
                                    </p:set>
                                  </p:childTnLst>
                                  <p:subTnLst>
                                    <p:set>
                                      <p:cBhvr override="childStyle">
                                        <p:cTn dur="1" fill="hold" display="0" masterRel="sameClick" afterEffect="1">
                                          <p:stCondLst>
                                            <p:cond evt="end" delay="0">
                                              <p:tn val="218"/>
                                            </p:cond>
                                          </p:stCondLst>
                                        </p:cTn>
                                        <p:tgtEl>
                                          <p:spTgt spid="22"/>
                                        </p:tgtEl>
                                        <p:attrNameLst>
                                          <p:attrName>style.visibility</p:attrName>
                                        </p:attrNameLst>
                                      </p:cBhvr>
                                      <p:to>
                                        <p:strVal val="hidden"/>
                                      </p:to>
                                    </p:set>
                                  </p:subTnLst>
                                </p:cTn>
                              </p:par>
                            </p:childTnLst>
                          </p:cTn>
                        </p:par>
                        <p:par>
                          <p:cTn id="220" fill="hold">
                            <p:stCondLst>
                              <p:cond delay="70000"/>
                            </p:stCondLst>
                            <p:childTnLst>
                              <p:par>
                                <p:cTn id="221" presetID="11" presetClass="entr" presetSubtype="0" fill="hold" grpId="0" nodeType="afterEffect">
                                  <p:stCondLst>
                                    <p:cond delay="0"/>
                                  </p:stCondLst>
                                  <p:childTnLst>
                                    <p:set>
                                      <p:cBhvr>
                                        <p:cTn id="222" dur="1000">
                                          <p:stCondLst>
                                            <p:cond delay="0"/>
                                          </p:stCondLst>
                                        </p:cTn>
                                        <p:tgtEl>
                                          <p:spTgt spid="23"/>
                                        </p:tgtEl>
                                        <p:attrNameLst>
                                          <p:attrName>style.visibility</p:attrName>
                                        </p:attrNameLst>
                                      </p:cBhvr>
                                      <p:to>
                                        <p:strVal val="visible"/>
                                      </p:to>
                                    </p:set>
                                  </p:childTnLst>
                                  <p:subTnLst>
                                    <p:set>
                                      <p:cBhvr override="childStyle">
                                        <p:cTn dur="1" fill="hold" display="0" masterRel="sameClick" afterEffect="1">
                                          <p:stCondLst>
                                            <p:cond evt="end" delay="0">
                                              <p:tn val="221"/>
                                            </p:cond>
                                          </p:stCondLst>
                                        </p:cTn>
                                        <p:tgtEl>
                                          <p:spTgt spid="23"/>
                                        </p:tgtEl>
                                        <p:attrNameLst>
                                          <p:attrName>style.visibility</p:attrName>
                                        </p:attrNameLst>
                                      </p:cBhvr>
                                      <p:to>
                                        <p:strVal val="hidden"/>
                                      </p:to>
                                    </p:set>
                                  </p:subTnLst>
                                </p:cTn>
                              </p:par>
                            </p:childTnLst>
                          </p:cTn>
                        </p:par>
                        <p:par>
                          <p:cTn id="223" fill="hold">
                            <p:stCondLst>
                              <p:cond delay="71000"/>
                            </p:stCondLst>
                            <p:childTnLst>
                              <p:par>
                                <p:cTn id="224" presetID="11" presetClass="entr" presetSubtype="0" fill="hold" grpId="0" nodeType="afterEffect">
                                  <p:stCondLst>
                                    <p:cond delay="0"/>
                                  </p:stCondLst>
                                  <p:childTnLst>
                                    <p:set>
                                      <p:cBhvr>
                                        <p:cTn id="225" dur="1000">
                                          <p:stCondLst>
                                            <p:cond delay="0"/>
                                          </p:stCondLst>
                                        </p:cTn>
                                        <p:tgtEl>
                                          <p:spTgt spid="24"/>
                                        </p:tgtEl>
                                        <p:attrNameLst>
                                          <p:attrName>style.visibility</p:attrName>
                                        </p:attrNameLst>
                                      </p:cBhvr>
                                      <p:to>
                                        <p:strVal val="visible"/>
                                      </p:to>
                                    </p:set>
                                  </p:childTnLst>
                                  <p:subTnLst>
                                    <p:set>
                                      <p:cBhvr override="childStyle">
                                        <p:cTn dur="1" fill="hold" display="0" masterRel="sameClick" afterEffect="1">
                                          <p:stCondLst>
                                            <p:cond evt="end" delay="0">
                                              <p:tn val="224"/>
                                            </p:cond>
                                          </p:stCondLst>
                                        </p:cTn>
                                        <p:tgtEl>
                                          <p:spTgt spid="24"/>
                                        </p:tgtEl>
                                        <p:attrNameLst>
                                          <p:attrName>style.visibility</p:attrName>
                                        </p:attrNameLst>
                                      </p:cBhvr>
                                      <p:to>
                                        <p:strVal val="hidden"/>
                                      </p:to>
                                    </p:set>
                                  </p:subTnLst>
                                </p:cTn>
                              </p:par>
                            </p:childTnLst>
                          </p:cTn>
                        </p:par>
                        <p:par>
                          <p:cTn id="226" fill="hold">
                            <p:stCondLst>
                              <p:cond delay="72000"/>
                            </p:stCondLst>
                            <p:childTnLst>
                              <p:par>
                                <p:cTn id="227" presetID="11" presetClass="entr" presetSubtype="0" fill="hold" grpId="0" nodeType="afterEffect">
                                  <p:stCondLst>
                                    <p:cond delay="0"/>
                                  </p:stCondLst>
                                  <p:childTnLst>
                                    <p:set>
                                      <p:cBhvr>
                                        <p:cTn id="228" dur="1000">
                                          <p:stCondLst>
                                            <p:cond delay="0"/>
                                          </p:stCondLst>
                                        </p:cTn>
                                        <p:tgtEl>
                                          <p:spTgt spid="25"/>
                                        </p:tgtEl>
                                        <p:attrNameLst>
                                          <p:attrName>style.visibility</p:attrName>
                                        </p:attrNameLst>
                                      </p:cBhvr>
                                      <p:to>
                                        <p:strVal val="visible"/>
                                      </p:to>
                                    </p:set>
                                  </p:childTnLst>
                                  <p:subTnLst>
                                    <p:set>
                                      <p:cBhvr override="childStyle">
                                        <p:cTn dur="1" fill="hold" display="0" masterRel="sameClick" afterEffect="1">
                                          <p:stCondLst>
                                            <p:cond evt="end" delay="0">
                                              <p:tn val="227"/>
                                            </p:cond>
                                          </p:stCondLst>
                                        </p:cTn>
                                        <p:tgtEl>
                                          <p:spTgt spid="25"/>
                                        </p:tgtEl>
                                        <p:attrNameLst>
                                          <p:attrName>style.visibility</p:attrName>
                                        </p:attrNameLst>
                                      </p:cBhvr>
                                      <p:to>
                                        <p:strVal val="hidden"/>
                                      </p:to>
                                    </p:set>
                                  </p:subTnLst>
                                </p:cTn>
                              </p:par>
                            </p:childTnLst>
                          </p:cTn>
                        </p:par>
                        <p:par>
                          <p:cTn id="229" fill="hold">
                            <p:stCondLst>
                              <p:cond delay="73000"/>
                            </p:stCondLst>
                            <p:childTnLst>
                              <p:par>
                                <p:cTn id="230" presetID="11" presetClass="entr" presetSubtype="0" fill="hold" grpId="0" nodeType="afterEffect">
                                  <p:stCondLst>
                                    <p:cond delay="0"/>
                                  </p:stCondLst>
                                  <p:childTnLst>
                                    <p:set>
                                      <p:cBhvr>
                                        <p:cTn id="231" dur="1000">
                                          <p:stCondLst>
                                            <p:cond delay="0"/>
                                          </p:stCondLst>
                                        </p:cTn>
                                        <p:tgtEl>
                                          <p:spTgt spid="26"/>
                                        </p:tgtEl>
                                        <p:attrNameLst>
                                          <p:attrName>style.visibility</p:attrName>
                                        </p:attrNameLst>
                                      </p:cBhvr>
                                      <p:to>
                                        <p:strVal val="visible"/>
                                      </p:to>
                                    </p:set>
                                  </p:childTnLst>
                                  <p:subTnLst>
                                    <p:set>
                                      <p:cBhvr override="childStyle">
                                        <p:cTn dur="1" fill="hold" display="0" masterRel="sameClick" afterEffect="1">
                                          <p:stCondLst>
                                            <p:cond evt="end" delay="0">
                                              <p:tn val="230"/>
                                            </p:cond>
                                          </p:stCondLst>
                                        </p:cTn>
                                        <p:tgtEl>
                                          <p:spTgt spid="26"/>
                                        </p:tgtEl>
                                        <p:attrNameLst>
                                          <p:attrName>style.visibility</p:attrName>
                                        </p:attrNameLst>
                                      </p:cBhvr>
                                      <p:to>
                                        <p:strVal val="hidden"/>
                                      </p:to>
                                    </p:set>
                                  </p:subTnLst>
                                </p:cTn>
                              </p:par>
                            </p:childTnLst>
                          </p:cTn>
                        </p:par>
                        <p:par>
                          <p:cTn id="232" fill="hold">
                            <p:stCondLst>
                              <p:cond delay="74000"/>
                            </p:stCondLst>
                            <p:childTnLst>
                              <p:par>
                                <p:cTn id="233" presetID="11" presetClass="entr" presetSubtype="0" fill="hold" grpId="0" nodeType="afterEffect">
                                  <p:stCondLst>
                                    <p:cond delay="0"/>
                                  </p:stCondLst>
                                  <p:childTnLst>
                                    <p:set>
                                      <p:cBhvr>
                                        <p:cTn id="234" dur="1000">
                                          <p:stCondLst>
                                            <p:cond delay="0"/>
                                          </p:stCondLst>
                                        </p:cTn>
                                        <p:tgtEl>
                                          <p:spTgt spid="27"/>
                                        </p:tgtEl>
                                        <p:attrNameLst>
                                          <p:attrName>style.visibility</p:attrName>
                                        </p:attrNameLst>
                                      </p:cBhvr>
                                      <p:to>
                                        <p:strVal val="visible"/>
                                      </p:to>
                                    </p:set>
                                  </p:childTnLst>
                                  <p:subTnLst>
                                    <p:set>
                                      <p:cBhvr override="childStyle">
                                        <p:cTn dur="1" fill="hold" display="0" masterRel="sameClick" afterEffect="1">
                                          <p:stCondLst>
                                            <p:cond evt="end" delay="0">
                                              <p:tn val="233"/>
                                            </p:cond>
                                          </p:stCondLst>
                                        </p:cTn>
                                        <p:tgtEl>
                                          <p:spTgt spid="27"/>
                                        </p:tgtEl>
                                        <p:attrNameLst>
                                          <p:attrName>style.visibility</p:attrName>
                                        </p:attrNameLst>
                                      </p:cBhvr>
                                      <p:to>
                                        <p:strVal val="hidden"/>
                                      </p:to>
                                    </p:set>
                                  </p:subTnLst>
                                </p:cTn>
                              </p:par>
                            </p:childTnLst>
                          </p:cTn>
                        </p:par>
                        <p:par>
                          <p:cTn id="235" fill="hold">
                            <p:stCondLst>
                              <p:cond delay="75000"/>
                            </p:stCondLst>
                            <p:childTnLst>
                              <p:par>
                                <p:cTn id="236" presetID="11" presetClass="entr" presetSubtype="0" fill="hold" grpId="0" nodeType="afterEffect">
                                  <p:stCondLst>
                                    <p:cond delay="0"/>
                                  </p:stCondLst>
                                  <p:childTnLst>
                                    <p:set>
                                      <p:cBhvr>
                                        <p:cTn id="237" dur="1000">
                                          <p:stCondLst>
                                            <p:cond delay="0"/>
                                          </p:stCondLst>
                                        </p:cTn>
                                        <p:tgtEl>
                                          <p:spTgt spid="28"/>
                                        </p:tgtEl>
                                        <p:attrNameLst>
                                          <p:attrName>style.visibility</p:attrName>
                                        </p:attrNameLst>
                                      </p:cBhvr>
                                      <p:to>
                                        <p:strVal val="visible"/>
                                      </p:to>
                                    </p:set>
                                  </p:childTnLst>
                                  <p:subTnLst>
                                    <p:set>
                                      <p:cBhvr override="childStyle">
                                        <p:cTn dur="1" fill="hold" display="0" masterRel="sameClick" afterEffect="1">
                                          <p:stCondLst>
                                            <p:cond evt="end" delay="0">
                                              <p:tn val="236"/>
                                            </p:cond>
                                          </p:stCondLst>
                                        </p:cTn>
                                        <p:tgtEl>
                                          <p:spTgt spid="28"/>
                                        </p:tgtEl>
                                        <p:attrNameLst>
                                          <p:attrName>style.visibility</p:attrName>
                                        </p:attrNameLst>
                                      </p:cBhvr>
                                      <p:to>
                                        <p:strVal val="hidden"/>
                                      </p:to>
                                    </p:set>
                                  </p:subTnLst>
                                </p:cTn>
                              </p:par>
                            </p:childTnLst>
                          </p:cTn>
                        </p:par>
                        <p:par>
                          <p:cTn id="238" fill="hold">
                            <p:stCondLst>
                              <p:cond delay="76000"/>
                            </p:stCondLst>
                            <p:childTnLst>
                              <p:par>
                                <p:cTn id="239" presetID="11" presetClass="entr" presetSubtype="0" fill="hold" grpId="0" nodeType="afterEffect">
                                  <p:stCondLst>
                                    <p:cond delay="0"/>
                                  </p:stCondLst>
                                  <p:childTnLst>
                                    <p:set>
                                      <p:cBhvr>
                                        <p:cTn id="240" dur="1000">
                                          <p:stCondLst>
                                            <p:cond delay="0"/>
                                          </p:stCondLst>
                                        </p:cTn>
                                        <p:tgtEl>
                                          <p:spTgt spid="29"/>
                                        </p:tgtEl>
                                        <p:attrNameLst>
                                          <p:attrName>style.visibility</p:attrName>
                                        </p:attrNameLst>
                                      </p:cBhvr>
                                      <p:to>
                                        <p:strVal val="visible"/>
                                      </p:to>
                                    </p:set>
                                  </p:childTnLst>
                                  <p:subTnLst>
                                    <p:set>
                                      <p:cBhvr override="childStyle">
                                        <p:cTn dur="1" fill="hold" display="0" masterRel="sameClick" afterEffect="1">
                                          <p:stCondLst>
                                            <p:cond evt="end" delay="0">
                                              <p:tn val="239"/>
                                            </p:cond>
                                          </p:stCondLst>
                                        </p:cTn>
                                        <p:tgtEl>
                                          <p:spTgt spid="29"/>
                                        </p:tgtEl>
                                        <p:attrNameLst>
                                          <p:attrName>style.visibility</p:attrName>
                                        </p:attrNameLst>
                                      </p:cBhvr>
                                      <p:to>
                                        <p:strVal val="hidden"/>
                                      </p:to>
                                    </p:set>
                                  </p:subTnLst>
                                </p:cTn>
                              </p:par>
                            </p:childTnLst>
                          </p:cTn>
                        </p:par>
                        <p:par>
                          <p:cTn id="241" fill="hold">
                            <p:stCondLst>
                              <p:cond delay="77000"/>
                            </p:stCondLst>
                            <p:childTnLst>
                              <p:par>
                                <p:cTn id="242" presetID="11" presetClass="entr" presetSubtype="0" fill="hold" grpId="0" nodeType="afterEffect">
                                  <p:stCondLst>
                                    <p:cond delay="0"/>
                                  </p:stCondLst>
                                  <p:childTnLst>
                                    <p:set>
                                      <p:cBhvr>
                                        <p:cTn id="243" dur="1000">
                                          <p:stCondLst>
                                            <p:cond delay="0"/>
                                          </p:stCondLst>
                                        </p:cTn>
                                        <p:tgtEl>
                                          <p:spTgt spid="30"/>
                                        </p:tgtEl>
                                        <p:attrNameLst>
                                          <p:attrName>style.visibility</p:attrName>
                                        </p:attrNameLst>
                                      </p:cBhvr>
                                      <p:to>
                                        <p:strVal val="visible"/>
                                      </p:to>
                                    </p:set>
                                  </p:childTnLst>
                                  <p:subTnLst>
                                    <p:set>
                                      <p:cBhvr override="childStyle">
                                        <p:cTn dur="1" fill="hold" display="0" masterRel="sameClick" afterEffect="1">
                                          <p:stCondLst>
                                            <p:cond evt="end" delay="0">
                                              <p:tn val="242"/>
                                            </p:cond>
                                          </p:stCondLst>
                                        </p:cTn>
                                        <p:tgtEl>
                                          <p:spTgt spid="30"/>
                                        </p:tgtEl>
                                        <p:attrNameLst>
                                          <p:attrName>style.visibility</p:attrName>
                                        </p:attrNameLst>
                                      </p:cBhvr>
                                      <p:to>
                                        <p:strVal val="hidden"/>
                                      </p:to>
                                    </p:set>
                                  </p:subTnLst>
                                </p:cTn>
                              </p:par>
                            </p:childTnLst>
                          </p:cTn>
                        </p:par>
                        <p:par>
                          <p:cTn id="244" fill="hold">
                            <p:stCondLst>
                              <p:cond delay="78000"/>
                            </p:stCondLst>
                            <p:childTnLst>
                              <p:par>
                                <p:cTn id="245" presetID="11" presetClass="entr" presetSubtype="0" fill="hold" grpId="0" nodeType="afterEffect">
                                  <p:stCondLst>
                                    <p:cond delay="0"/>
                                  </p:stCondLst>
                                  <p:childTnLst>
                                    <p:set>
                                      <p:cBhvr>
                                        <p:cTn id="246" dur="1000">
                                          <p:stCondLst>
                                            <p:cond delay="0"/>
                                          </p:stCondLst>
                                        </p:cTn>
                                        <p:tgtEl>
                                          <p:spTgt spid="31"/>
                                        </p:tgtEl>
                                        <p:attrNameLst>
                                          <p:attrName>style.visibility</p:attrName>
                                        </p:attrNameLst>
                                      </p:cBhvr>
                                      <p:to>
                                        <p:strVal val="visible"/>
                                      </p:to>
                                    </p:set>
                                  </p:childTnLst>
                                  <p:subTnLst>
                                    <p:set>
                                      <p:cBhvr override="childStyle">
                                        <p:cTn dur="1" fill="hold" display="0" masterRel="sameClick" afterEffect="1">
                                          <p:stCondLst>
                                            <p:cond evt="end" delay="0">
                                              <p:tn val="245"/>
                                            </p:cond>
                                          </p:stCondLst>
                                        </p:cTn>
                                        <p:tgtEl>
                                          <p:spTgt spid="31"/>
                                        </p:tgtEl>
                                        <p:attrNameLst>
                                          <p:attrName>style.visibility</p:attrName>
                                        </p:attrNameLst>
                                      </p:cBhvr>
                                      <p:to>
                                        <p:strVal val="hidden"/>
                                      </p:to>
                                    </p:set>
                                  </p:subTnLst>
                                </p:cTn>
                              </p:par>
                            </p:childTnLst>
                          </p:cTn>
                        </p:par>
                        <p:par>
                          <p:cTn id="247" fill="hold">
                            <p:stCondLst>
                              <p:cond delay="79000"/>
                            </p:stCondLst>
                            <p:childTnLst>
                              <p:par>
                                <p:cTn id="248" presetID="11" presetClass="entr" presetSubtype="0" fill="hold" grpId="0" nodeType="afterEffect">
                                  <p:stCondLst>
                                    <p:cond delay="0"/>
                                  </p:stCondLst>
                                  <p:childTnLst>
                                    <p:set>
                                      <p:cBhvr>
                                        <p:cTn id="249" dur="1000">
                                          <p:stCondLst>
                                            <p:cond delay="0"/>
                                          </p:stCondLst>
                                        </p:cTn>
                                        <p:tgtEl>
                                          <p:spTgt spid="32"/>
                                        </p:tgtEl>
                                        <p:attrNameLst>
                                          <p:attrName>style.visibility</p:attrName>
                                        </p:attrNameLst>
                                      </p:cBhvr>
                                      <p:to>
                                        <p:strVal val="visible"/>
                                      </p:to>
                                    </p:set>
                                  </p:childTnLst>
                                  <p:subTnLst>
                                    <p:set>
                                      <p:cBhvr override="childStyle">
                                        <p:cTn dur="1" fill="hold" display="0" masterRel="sameClick" afterEffect="1">
                                          <p:stCondLst>
                                            <p:cond evt="end" delay="0">
                                              <p:tn val="248"/>
                                            </p:cond>
                                          </p:stCondLst>
                                        </p:cTn>
                                        <p:tgtEl>
                                          <p:spTgt spid="32"/>
                                        </p:tgtEl>
                                        <p:attrNameLst>
                                          <p:attrName>style.visibility</p:attrName>
                                        </p:attrNameLst>
                                      </p:cBhvr>
                                      <p:to>
                                        <p:strVal val="hidden"/>
                                      </p:to>
                                    </p:set>
                                  </p:subTnLst>
                                </p:cTn>
                              </p:par>
                            </p:childTnLst>
                          </p:cTn>
                        </p:par>
                        <p:par>
                          <p:cTn id="250" fill="hold">
                            <p:stCondLst>
                              <p:cond delay="80000"/>
                            </p:stCondLst>
                            <p:childTnLst>
                              <p:par>
                                <p:cTn id="251" presetID="11" presetClass="entr" presetSubtype="0" fill="hold" grpId="0" nodeType="afterEffect">
                                  <p:stCondLst>
                                    <p:cond delay="0"/>
                                  </p:stCondLst>
                                  <p:childTnLst>
                                    <p:set>
                                      <p:cBhvr>
                                        <p:cTn id="252" dur="1000">
                                          <p:stCondLst>
                                            <p:cond delay="0"/>
                                          </p:stCondLst>
                                        </p:cTn>
                                        <p:tgtEl>
                                          <p:spTgt spid="33"/>
                                        </p:tgtEl>
                                        <p:attrNameLst>
                                          <p:attrName>style.visibility</p:attrName>
                                        </p:attrNameLst>
                                      </p:cBhvr>
                                      <p:to>
                                        <p:strVal val="visible"/>
                                      </p:to>
                                    </p:set>
                                  </p:childTnLst>
                                  <p:subTnLst>
                                    <p:set>
                                      <p:cBhvr override="childStyle">
                                        <p:cTn dur="1" fill="hold" display="0" masterRel="sameClick" afterEffect="1">
                                          <p:stCondLst>
                                            <p:cond evt="end" delay="0">
                                              <p:tn val="251"/>
                                            </p:cond>
                                          </p:stCondLst>
                                        </p:cTn>
                                        <p:tgtEl>
                                          <p:spTgt spid="33"/>
                                        </p:tgtEl>
                                        <p:attrNameLst>
                                          <p:attrName>style.visibility</p:attrName>
                                        </p:attrNameLst>
                                      </p:cBhvr>
                                      <p:to>
                                        <p:strVal val="hidden"/>
                                      </p:to>
                                    </p:set>
                                  </p:subTnLst>
                                </p:cTn>
                              </p:par>
                            </p:childTnLst>
                          </p:cTn>
                        </p:par>
                        <p:par>
                          <p:cTn id="253" fill="hold">
                            <p:stCondLst>
                              <p:cond delay="81000"/>
                            </p:stCondLst>
                            <p:childTnLst>
                              <p:par>
                                <p:cTn id="254" presetID="11" presetClass="entr" presetSubtype="0" fill="hold" grpId="0" nodeType="afterEffect">
                                  <p:stCondLst>
                                    <p:cond delay="0"/>
                                  </p:stCondLst>
                                  <p:childTnLst>
                                    <p:set>
                                      <p:cBhvr>
                                        <p:cTn id="255" dur="1000">
                                          <p:stCondLst>
                                            <p:cond delay="0"/>
                                          </p:stCondLst>
                                        </p:cTn>
                                        <p:tgtEl>
                                          <p:spTgt spid="34"/>
                                        </p:tgtEl>
                                        <p:attrNameLst>
                                          <p:attrName>style.visibility</p:attrName>
                                        </p:attrNameLst>
                                      </p:cBhvr>
                                      <p:to>
                                        <p:strVal val="visible"/>
                                      </p:to>
                                    </p:set>
                                  </p:childTnLst>
                                  <p:subTnLst>
                                    <p:set>
                                      <p:cBhvr override="childStyle">
                                        <p:cTn dur="1" fill="hold" display="0" masterRel="sameClick" afterEffect="1">
                                          <p:stCondLst>
                                            <p:cond evt="end" delay="0">
                                              <p:tn val="254"/>
                                            </p:cond>
                                          </p:stCondLst>
                                        </p:cTn>
                                        <p:tgtEl>
                                          <p:spTgt spid="34"/>
                                        </p:tgtEl>
                                        <p:attrNameLst>
                                          <p:attrName>style.visibility</p:attrName>
                                        </p:attrNameLst>
                                      </p:cBhvr>
                                      <p:to>
                                        <p:strVal val="hidden"/>
                                      </p:to>
                                    </p:set>
                                  </p:subTnLst>
                                </p:cTn>
                              </p:par>
                            </p:childTnLst>
                          </p:cTn>
                        </p:par>
                        <p:par>
                          <p:cTn id="256" fill="hold">
                            <p:stCondLst>
                              <p:cond delay="82000"/>
                            </p:stCondLst>
                            <p:childTnLst>
                              <p:par>
                                <p:cTn id="257" presetID="11" presetClass="entr" presetSubtype="0" fill="hold" grpId="0" nodeType="afterEffect">
                                  <p:stCondLst>
                                    <p:cond delay="0"/>
                                  </p:stCondLst>
                                  <p:childTnLst>
                                    <p:set>
                                      <p:cBhvr>
                                        <p:cTn id="258" dur="1000">
                                          <p:stCondLst>
                                            <p:cond delay="0"/>
                                          </p:stCondLst>
                                        </p:cTn>
                                        <p:tgtEl>
                                          <p:spTgt spid="35"/>
                                        </p:tgtEl>
                                        <p:attrNameLst>
                                          <p:attrName>style.visibility</p:attrName>
                                        </p:attrNameLst>
                                      </p:cBhvr>
                                      <p:to>
                                        <p:strVal val="visible"/>
                                      </p:to>
                                    </p:set>
                                  </p:childTnLst>
                                  <p:subTnLst>
                                    <p:set>
                                      <p:cBhvr override="childStyle">
                                        <p:cTn dur="1" fill="hold" display="0" masterRel="sameClick" afterEffect="1">
                                          <p:stCondLst>
                                            <p:cond evt="end" delay="0">
                                              <p:tn val="257"/>
                                            </p:cond>
                                          </p:stCondLst>
                                        </p:cTn>
                                        <p:tgtEl>
                                          <p:spTgt spid="35"/>
                                        </p:tgtEl>
                                        <p:attrNameLst>
                                          <p:attrName>style.visibility</p:attrName>
                                        </p:attrNameLst>
                                      </p:cBhvr>
                                      <p:to>
                                        <p:strVal val="hidden"/>
                                      </p:to>
                                    </p:set>
                                  </p:subTnLst>
                                </p:cTn>
                              </p:par>
                            </p:childTnLst>
                          </p:cTn>
                        </p:par>
                        <p:par>
                          <p:cTn id="259" fill="hold">
                            <p:stCondLst>
                              <p:cond delay="83000"/>
                            </p:stCondLst>
                            <p:childTnLst>
                              <p:par>
                                <p:cTn id="260" presetID="11" presetClass="entr" presetSubtype="0" fill="hold" grpId="0" nodeType="afterEffect">
                                  <p:stCondLst>
                                    <p:cond delay="0"/>
                                  </p:stCondLst>
                                  <p:childTnLst>
                                    <p:set>
                                      <p:cBhvr>
                                        <p:cTn id="261" dur="1000">
                                          <p:stCondLst>
                                            <p:cond delay="0"/>
                                          </p:stCondLst>
                                        </p:cTn>
                                        <p:tgtEl>
                                          <p:spTgt spid="36"/>
                                        </p:tgtEl>
                                        <p:attrNameLst>
                                          <p:attrName>style.visibility</p:attrName>
                                        </p:attrNameLst>
                                      </p:cBhvr>
                                      <p:to>
                                        <p:strVal val="visible"/>
                                      </p:to>
                                    </p:set>
                                  </p:childTnLst>
                                  <p:subTnLst>
                                    <p:set>
                                      <p:cBhvr override="childStyle">
                                        <p:cTn dur="1" fill="hold" display="0" masterRel="sameClick" afterEffect="1">
                                          <p:stCondLst>
                                            <p:cond evt="end" delay="0">
                                              <p:tn val="260"/>
                                            </p:cond>
                                          </p:stCondLst>
                                        </p:cTn>
                                        <p:tgtEl>
                                          <p:spTgt spid="36"/>
                                        </p:tgtEl>
                                        <p:attrNameLst>
                                          <p:attrName>style.visibility</p:attrName>
                                        </p:attrNameLst>
                                      </p:cBhvr>
                                      <p:to>
                                        <p:strVal val="hidden"/>
                                      </p:to>
                                    </p:set>
                                  </p:subTnLst>
                                </p:cTn>
                              </p:par>
                            </p:childTnLst>
                          </p:cTn>
                        </p:par>
                        <p:par>
                          <p:cTn id="262" fill="hold">
                            <p:stCondLst>
                              <p:cond delay="84000"/>
                            </p:stCondLst>
                            <p:childTnLst>
                              <p:par>
                                <p:cTn id="263" presetID="11" presetClass="entr" presetSubtype="0" fill="hold" grpId="0" nodeType="afterEffect">
                                  <p:stCondLst>
                                    <p:cond delay="0"/>
                                  </p:stCondLst>
                                  <p:childTnLst>
                                    <p:set>
                                      <p:cBhvr>
                                        <p:cTn id="264" dur="1000">
                                          <p:stCondLst>
                                            <p:cond delay="0"/>
                                          </p:stCondLst>
                                        </p:cTn>
                                        <p:tgtEl>
                                          <p:spTgt spid="37"/>
                                        </p:tgtEl>
                                        <p:attrNameLst>
                                          <p:attrName>style.visibility</p:attrName>
                                        </p:attrNameLst>
                                      </p:cBhvr>
                                      <p:to>
                                        <p:strVal val="visible"/>
                                      </p:to>
                                    </p:set>
                                  </p:childTnLst>
                                  <p:subTnLst>
                                    <p:set>
                                      <p:cBhvr override="childStyle">
                                        <p:cTn dur="1" fill="hold" display="0" masterRel="sameClick" afterEffect="1">
                                          <p:stCondLst>
                                            <p:cond evt="end" delay="0">
                                              <p:tn val="263"/>
                                            </p:cond>
                                          </p:stCondLst>
                                        </p:cTn>
                                        <p:tgtEl>
                                          <p:spTgt spid="37"/>
                                        </p:tgtEl>
                                        <p:attrNameLst>
                                          <p:attrName>style.visibility</p:attrName>
                                        </p:attrNameLst>
                                      </p:cBhvr>
                                      <p:to>
                                        <p:strVal val="hidden"/>
                                      </p:to>
                                    </p:set>
                                  </p:subTnLst>
                                </p:cTn>
                              </p:par>
                            </p:childTnLst>
                          </p:cTn>
                        </p:par>
                        <p:par>
                          <p:cTn id="265" fill="hold">
                            <p:stCondLst>
                              <p:cond delay="85000"/>
                            </p:stCondLst>
                            <p:childTnLst>
                              <p:par>
                                <p:cTn id="266" presetID="11" presetClass="entr" presetSubtype="0" fill="hold" grpId="0" nodeType="afterEffect">
                                  <p:stCondLst>
                                    <p:cond delay="0"/>
                                  </p:stCondLst>
                                  <p:childTnLst>
                                    <p:set>
                                      <p:cBhvr>
                                        <p:cTn id="267" dur="1000">
                                          <p:stCondLst>
                                            <p:cond delay="0"/>
                                          </p:stCondLst>
                                        </p:cTn>
                                        <p:tgtEl>
                                          <p:spTgt spid="38"/>
                                        </p:tgtEl>
                                        <p:attrNameLst>
                                          <p:attrName>style.visibility</p:attrName>
                                        </p:attrNameLst>
                                      </p:cBhvr>
                                      <p:to>
                                        <p:strVal val="visible"/>
                                      </p:to>
                                    </p:set>
                                  </p:childTnLst>
                                  <p:subTnLst>
                                    <p:set>
                                      <p:cBhvr override="childStyle">
                                        <p:cTn dur="1" fill="hold" display="0" masterRel="sameClick" afterEffect="1">
                                          <p:stCondLst>
                                            <p:cond evt="end" delay="0">
                                              <p:tn val="266"/>
                                            </p:cond>
                                          </p:stCondLst>
                                        </p:cTn>
                                        <p:tgtEl>
                                          <p:spTgt spid="38"/>
                                        </p:tgtEl>
                                        <p:attrNameLst>
                                          <p:attrName>style.visibility</p:attrName>
                                        </p:attrNameLst>
                                      </p:cBhvr>
                                      <p:to>
                                        <p:strVal val="hidden"/>
                                      </p:to>
                                    </p:set>
                                  </p:subTnLst>
                                </p:cTn>
                              </p:par>
                            </p:childTnLst>
                          </p:cTn>
                        </p:par>
                        <p:par>
                          <p:cTn id="268" fill="hold">
                            <p:stCondLst>
                              <p:cond delay="86000"/>
                            </p:stCondLst>
                            <p:childTnLst>
                              <p:par>
                                <p:cTn id="269" presetID="11" presetClass="entr" presetSubtype="0" fill="hold" grpId="0" nodeType="afterEffect">
                                  <p:stCondLst>
                                    <p:cond delay="0"/>
                                  </p:stCondLst>
                                  <p:childTnLst>
                                    <p:set>
                                      <p:cBhvr>
                                        <p:cTn id="270" dur="1000">
                                          <p:stCondLst>
                                            <p:cond delay="0"/>
                                          </p:stCondLst>
                                        </p:cTn>
                                        <p:tgtEl>
                                          <p:spTgt spid="39"/>
                                        </p:tgtEl>
                                        <p:attrNameLst>
                                          <p:attrName>style.visibility</p:attrName>
                                        </p:attrNameLst>
                                      </p:cBhvr>
                                      <p:to>
                                        <p:strVal val="visible"/>
                                      </p:to>
                                    </p:set>
                                  </p:childTnLst>
                                  <p:subTnLst>
                                    <p:set>
                                      <p:cBhvr override="childStyle">
                                        <p:cTn dur="1" fill="hold" display="0" masterRel="sameClick" afterEffect="1">
                                          <p:stCondLst>
                                            <p:cond evt="end" delay="0">
                                              <p:tn val="269"/>
                                            </p:cond>
                                          </p:stCondLst>
                                        </p:cTn>
                                        <p:tgtEl>
                                          <p:spTgt spid="39"/>
                                        </p:tgtEl>
                                        <p:attrNameLst>
                                          <p:attrName>style.visibility</p:attrName>
                                        </p:attrNameLst>
                                      </p:cBhvr>
                                      <p:to>
                                        <p:strVal val="hidden"/>
                                      </p:to>
                                    </p:set>
                                  </p:subTnLst>
                                </p:cTn>
                              </p:par>
                            </p:childTnLst>
                          </p:cTn>
                        </p:par>
                        <p:par>
                          <p:cTn id="271" fill="hold">
                            <p:stCondLst>
                              <p:cond delay="87000"/>
                            </p:stCondLst>
                            <p:childTnLst>
                              <p:par>
                                <p:cTn id="272" presetID="11" presetClass="entr" presetSubtype="0" fill="hold" grpId="0" nodeType="afterEffect">
                                  <p:stCondLst>
                                    <p:cond delay="0"/>
                                  </p:stCondLst>
                                  <p:childTnLst>
                                    <p:set>
                                      <p:cBhvr>
                                        <p:cTn id="273" dur="1000">
                                          <p:stCondLst>
                                            <p:cond delay="0"/>
                                          </p:stCondLst>
                                        </p:cTn>
                                        <p:tgtEl>
                                          <p:spTgt spid="40"/>
                                        </p:tgtEl>
                                        <p:attrNameLst>
                                          <p:attrName>style.visibility</p:attrName>
                                        </p:attrNameLst>
                                      </p:cBhvr>
                                      <p:to>
                                        <p:strVal val="visible"/>
                                      </p:to>
                                    </p:set>
                                  </p:childTnLst>
                                  <p:subTnLst>
                                    <p:set>
                                      <p:cBhvr override="childStyle">
                                        <p:cTn dur="1" fill="hold" display="0" masterRel="sameClick" afterEffect="1">
                                          <p:stCondLst>
                                            <p:cond evt="end" delay="0">
                                              <p:tn val="272"/>
                                            </p:cond>
                                          </p:stCondLst>
                                        </p:cTn>
                                        <p:tgtEl>
                                          <p:spTgt spid="40"/>
                                        </p:tgtEl>
                                        <p:attrNameLst>
                                          <p:attrName>style.visibility</p:attrName>
                                        </p:attrNameLst>
                                      </p:cBhvr>
                                      <p:to>
                                        <p:strVal val="hidden"/>
                                      </p:to>
                                    </p:set>
                                  </p:subTnLst>
                                </p:cTn>
                              </p:par>
                            </p:childTnLst>
                          </p:cTn>
                        </p:par>
                        <p:par>
                          <p:cTn id="274" fill="hold">
                            <p:stCondLst>
                              <p:cond delay="88000"/>
                            </p:stCondLst>
                            <p:childTnLst>
                              <p:par>
                                <p:cTn id="275" presetID="11" presetClass="entr" presetSubtype="0" fill="hold" grpId="0" nodeType="afterEffect">
                                  <p:stCondLst>
                                    <p:cond delay="0"/>
                                  </p:stCondLst>
                                  <p:childTnLst>
                                    <p:set>
                                      <p:cBhvr>
                                        <p:cTn id="276" dur="1000">
                                          <p:stCondLst>
                                            <p:cond delay="0"/>
                                          </p:stCondLst>
                                        </p:cTn>
                                        <p:tgtEl>
                                          <p:spTgt spid="41"/>
                                        </p:tgtEl>
                                        <p:attrNameLst>
                                          <p:attrName>style.visibility</p:attrName>
                                        </p:attrNameLst>
                                      </p:cBhvr>
                                      <p:to>
                                        <p:strVal val="visible"/>
                                      </p:to>
                                    </p:set>
                                  </p:childTnLst>
                                  <p:subTnLst>
                                    <p:set>
                                      <p:cBhvr override="childStyle">
                                        <p:cTn dur="1" fill="hold" display="0" masterRel="sameClick" afterEffect="1">
                                          <p:stCondLst>
                                            <p:cond evt="end" delay="0">
                                              <p:tn val="275"/>
                                            </p:cond>
                                          </p:stCondLst>
                                        </p:cTn>
                                        <p:tgtEl>
                                          <p:spTgt spid="41"/>
                                        </p:tgtEl>
                                        <p:attrNameLst>
                                          <p:attrName>style.visibility</p:attrName>
                                        </p:attrNameLst>
                                      </p:cBhvr>
                                      <p:to>
                                        <p:strVal val="hidden"/>
                                      </p:to>
                                    </p:set>
                                  </p:subTnLst>
                                </p:cTn>
                              </p:par>
                            </p:childTnLst>
                          </p:cTn>
                        </p:par>
                        <p:par>
                          <p:cTn id="277" fill="hold">
                            <p:stCondLst>
                              <p:cond delay="89000"/>
                            </p:stCondLst>
                            <p:childTnLst>
                              <p:par>
                                <p:cTn id="278" presetID="11" presetClass="entr" presetSubtype="0" fill="hold" grpId="0" nodeType="afterEffect">
                                  <p:stCondLst>
                                    <p:cond delay="0"/>
                                  </p:stCondLst>
                                  <p:childTnLst>
                                    <p:set>
                                      <p:cBhvr>
                                        <p:cTn id="279" dur="1000">
                                          <p:stCondLst>
                                            <p:cond delay="0"/>
                                          </p:stCondLst>
                                        </p:cTn>
                                        <p:tgtEl>
                                          <p:spTgt spid="42"/>
                                        </p:tgtEl>
                                        <p:attrNameLst>
                                          <p:attrName>style.visibility</p:attrName>
                                        </p:attrNameLst>
                                      </p:cBhvr>
                                      <p:to>
                                        <p:strVal val="visible"/>
                                      </p:to>
                                    </p:set>
                                  </p:childTnLst>
                                  <p:subTnLst>
                                    <p:set>
                                      <p:cBhvr override="childStyle">
                                        <p:cTn dur="1" fill="hold" display="0" masterRel="sameClick" afterEffect="1">
                                          <p:stCondLst>
                                            <p:cond evt="end" delay="0">
                                              <p:tn val="278"/>
                                            </p:cond>
                                          </p:stCondLst>
                                        </p:cTn>
                                        <p:tgtEl>
                                          <p:spTgt spid="42"/>
                                        </p:tgtEl>
                                        <p:attrNameLst>
                                          <p:attrName>style.visibility</p:attrName>
                                        </p:attrNameLst>
                                      </p:cBhvr>
                                      <p:to>
                                        <p:strVal val="hidden"/>
                                      </p:to>
                                    </p:set>
                                  </p:subTnLst>
                                </p:cTn>
                              </p:par>
                            </p:childTnLst>
                          </p:cTn>
                        </p:par>
                        <p:par>
                          <p:cTn id="280" fill="hold">
                            <p:stCondLst>
                              <p:cond delay="90000"/>
                            </p:stCondLst>
                            <p:childTnLst>
                              <p:par>
                                <p:cTn id="281" presetID="11" presetClass="entr" presetSubtype="0" fill="hold" grpId="0" nodeType="afterEffect">
                                  <p:stCondLst>
                                    <p:cond delay="0"/>
                                  </p:stCondLst>
                                  <p:childTnLst>
                                    <p:set>
                                      <p:cBhvr>
                                        <p:cTn id="282" dur="1000">
                                          <p:stCondLst>
                                            <p:cond delay="0"/>
                                          </p:stCondLst>
                                        </p:cTn>
                                        <p:tgtEl>
                                          <p:spTgt spid="43"/>
                                        </p:tgtEl>
                                        <p:attrNameLst>
                                          <p:attrName>style.visibility</p:attrName>
                                        </p:attrNameLst>
                                      </p:cBhvr>
                                      <p:to>
                                        <p:strVal val="visible"/>
                                      </p:to>
                                    </p:set>
                                  </p:childTnLst>
                                  <p:subTnLst>
                                    <p:set>
                                      <p:cBhvr override="childStyle">
                                        <p:cTn dur="1" fill="hold" display="0" masterRel="sameClick" afterEffect="1">
                                          <p:stCondLst>
                                            <p:cond evt="end" delay="0">
                                              <p:tn val="281"/>
                                            </p:cond>
                                          </p:stCondLst>
                                        </p:cTn>
                                        <p:tgtEl>
                                          <p:spTgt spid="43"/>
                                        </p:tgtEl>
                                        <p:attrNameLst>
                                          <p:attrName>style.visibility</p:attrName>
                                        </p:attrNameLst>
                                      </p:cBhvr>
                                      <p:to>
                                        <p:strVal val="hidden"/>
                                      </p:to>
                                    </p:set>
                                  </p:subTnLst>
                                </p:cTn>
                              </p:par>
                            </p:childTnLst>
                          </p:cTn>
                        </p:par>
                        <p:par>
                          <p:cTn id="283" fill="hold">
                            <p:stCondLst>
                              <p:cond delay="91000"/>
                            </p:stCondLst>
                            <p:childTnLst>
                              <p:par>
                                <p:cTn id="284" presetID="11" presetClass="entr" presetSubtype="0" fill="hold" grpId="0" nodeType="afterEffect">
                                  <p:stCondLst>
                                    <p:cond delay="0"/>
                                  </p:stCondLst>
                                  <p:childTnLst>
                                    <p:set>
                                      <p:cBhvr>
                                        <p:cTn id="285" dur="1000">
                                          <p:stCondLst>
                                            <p:cond delay="0"/>
                                          </p:stCondLst>
                                        </p:cTn>
                                        <p:tgtEl>
                                          <p:spTgt spid="44"/>
                                        </p:tgtEl>
                                        <p:attrNameLst>
                                          <p:attrName>style.visibility</p:attrName>
                                        </p:attrNameLst>
                                      </p:cBhvr>
                                      <p:to>
                                        <p:strVal val="visible"/>
                                      </p:to>
                                    </p:set>
                                  </p:childTnLst>
                                  <p:subTnLst>
                                    <p:set>
                                      <p:cBhvr override="childStyle">
                                        <p:cTn dur="1" fill="hold" display="0" masterRel="sameClick" afterEffect="1">
                                          <p:stCondLst>
                                            <p:cond evt="end" delay="0">
                                              <p:tn val="284"/>
                                            </p:cond>
                                          </p:stCondLst>
                                        </p:cTn>
                                        <p:tgtEl>
                                          <p:spTgt spid="44"/>
                                        </p:tgtEl>
                                        <p:attrNameLst>
                                          <p:attrName>style.visibility</p:attrName>
                                        </p:attrNameLst>
                                      </p:cBhvr>
                                      <p:to>
                                        <p:strVal val="hidden"/>
                                      </p:to>
                                    </p:set>
                                  </p:subTnLst>
                                </p:cTn>
                              </p:par>
                            </p:childTnLst>
                          </p:cTn>
                        </p:par>
                        <p:par>
                          <p:cTn id="286" fill="hold">
                            <p:stCondLst>
                              <p:cond delay="92000"/>
                            </p:stCondLst>
                            <p:childTnLst>
                              <p:par>
                                <p:cTn id="287" presetID="11" presetClass="entr" presetSubtype="0" fill="hold" grpId="0" nodeType="afterEffect">
                                  <p:stCondLst>
                                    <p:cond delay="0"/>
                                  </p:stCondLst>
                                  <p:childTnLst>
                                    <p:set>
                                      <p:cBhvr>
                                        <p:cTn id="288" dur="1000">
                                          <p:stCondLst>
                                            <p:cond delay="0"/>
                                          </p:stCondLst>
                                        </p:cTn>
                                        <p:tgtEl>
                                          <p:spTgt spid="45"/>
                                        </p:tgtEl>
                                        <p:attrNameLst>
                                          <p:attrName>style.visibility</p:attrName>
                                        </p:attrNameLst>
                                      </p:cBhvr>
                                      <p:to>
                                        <p:strVal val="visible"/>
                                      </p:to>
                                    </p:set>
                                  </p:childTnLst>
                                  <p:subTnLst>
                                    <p:set>
                                      <p:cBhvr override="childStyle">
                                        <p:cTn dur="1" fill="hold" display="0" masterRel="sameClick" afterEffect="1">
                                          <p:stCondLst>
                                            <p:cond evt="end" delay="0">
                                              <p:tn val="287"/>
                                            </p:cond>
                                          </p:stCondLst>
                                        </p:cTn>
                                        <p:tgtEl>
                                          <p:spTgt spid="45"/>
                                        </p:tgtEl>
                                        <p:attrNameLst>
                                          <p:attrName>style.visibility</p:attrName>
                                        </p:attrNameLst>
                                      </p:cBhvr>
                                      <p:to>
                                        <p:strVal val="hidden"/>
                                      </p:to>
                                    </p:set>
                                  </p:subTnLst>
                                </p:cTn>
                              </p:par>
                            </p:childTnLst>
                          </p:cTn>
                        </p:par>
                        <p:par>
                          <p:cTn id="289" fill="hold">
                            <p:stCondLst>
                              <p:cond delay="93000"/>
                            </p:stCondLst>
                            <p:childTnLst>
                              <p:par>
                                <p:cTn id="290" presetID="11" presetClass="entr" presetSubtype="0" fill="hold" grpId="0" nodeType="afterEffect">
                                  <p:stCondLst>
                                    <p:cond delay="0"/>
                                  </p:stCondLst>
                                  <p:childTnLst>
                                    <p:set>
                                      <p:cBhvr>
                                        <p:cTn id="291" dur="1000">
                                          <p:stCondLst>
                                            <p:cond delay="0"/>
                                          </p:stCondLst>
                                        </p:cTn>
                                        <p:tgtEl>
                                          <p:spTgt spid="46"/>
                                        </p:tgtEl>
                                        <p:attrNameLst>
                                          <p:attrName>style.visibility</p:attrName>
                                        </p:attrNameLst>
                                      </p:cBhvr>
                                      <p:to>
                                        <p:strVal val="visible"/>
                                      </p:to>
                                    </p:set>
                                  </p:childTnLst>
                                  <p:subTnLst>
                                    <p:set>
                                      <p:cBhvr override="childStyle">
                                        <p:cTn dur="1" fill="hold" display="0" masterRel="sameClick" afterEffect="1">
                                          <p:stCondLst>
                                            <p:cond evt="end" delay="0">
                                              <p:tn val="290"/>
                                            </p:cond>
                                          </p:stCondLst>
                                        </p:cTn>
                                        <p:tgtEl>
                                          <p:spTgt spid="46"/>
                                        </p:tgtEl>
                                        <p:attrNameLst>
                                          <p:attrName>style.visibility</p:attrName>
                                        </p:attrNameLst>
                                      </p:cBhvr>
                                      <p:to>
                                        <p:strVal val="hidden"/>
                                      </p:to>
                                    </p:set>
                                  </p:subTnLst>
                                </p:cTn>
                              </p:par>
                            </p:childTnLst>
                          </p:cTn>
                        </p:par>
                        <p:par>
                          <p:cTn id="292" fill="hold">
                            <p:stCondLst>
                              <p:cond delay="94000"/>
                            </p:stCondLst>
                            <p:childTnLst>
                              <p:par>
                                <p:cTn id="293" presetID="11" presetClass="entr" presetSubtype="0" fill="hold" grpId="0" nodeType="afterEffect">
                                  <p:stCondLst>
                                    <p:cond delay="0"/>
                                  </p:stCondLst>
                                  <p:childTnLst>
                                    <p:set>
                                      <p:cBhvr>
                                        <p:cTn id="294" dur="1000">
                                          <p:stCondLst>
                                            <p:cond delay="0"/>
                                          </p:stCondLst>
                                        </p:cTn>
                                        <p:tgtEl>
                                          <p:spTgt spid="47"/>
                                        </p:tgtEl>
                                        <p:attrNameLst>
                                          <p:attrName>style.visibility</p:attrName>
                                        </p:attrNameLst>
                                      </p:cBhvr>
                                      <p:to>
                                        <p:strVal val="visible"/>
                                      </p:to>
                                    </p:set>
                                  </p:childTnLst>
                                  <p:subTnLst>
                                    <p:set>
                                      <p:cBhvr override="childStyle">
                                        <p:cTn dur="1" fill="hold" display="0" masterRel="sameClick" afterEffect="1">
                                          <p:stCondLst>
                                            <p:cond evt="end" delay="0">
                                              <p:tn val="293"/>
                                            </p:cond>
                                          </p:stCondLst>
                                        </p:cTn>
                                        <p:tgtEl>
                                          <p:spTgt spid="47"/>
                                        </p:tgtEl>
                                        <p:attrNameLst>
                                          <p:attrName>style.visibility</p:attrName>
                                        </p:attrNameLst>
                                      </p:cBhvr>
                                      <p:to>
                                        <p:strVal val="hidden"/>
                                      </p:to>
                                    </p:set>
                                  </p:subTnLst>
                                </p:cTn>
                              </p:par>
                            </p:childTnLst>
                          </p:cTn>
                        </p:par>
                        <p:par>
                          <p:cTn id="295" fill="hold">
                            <p:stCondLst>
                              <p:cond delay="95000"/>
                            </p:stCondLst>
                            <p:childTnLst>
                              <p:par>
                                <p:cTn id="296" presetID="11" presetClass="entr" presetSubtype="0" fill="hold" grpId="0" nodeType="afterEffect">
                                  <p:stCondLst>
                                    <p:cond delay="0"/>
                                  </p:stCondLst>
                                  <p:childTnLst>
                                    <p:set>
                                      <p:cBhvr>
                                        <p:cTn id="297" dur="1000">
                                          <p:stCondLst>
                                            <p:cond delay="0"/>
                                          </p:stCondLst>
                                        </p:cTn>
                                        <p:tgtEl>
                                          <p:spTgt spid="48"/>
                                        </p:tgtEl>
                                        <p:attrNameLst>
                                          <p:attrName>style.visibility</p:attrName>
                                        </p:attrNameLst>
                                      </p:cBhvr>
                                      <p:to>
                                        <p:strVal val="visible"/>
                                      </p:to>
                                    </p:set>
                                  </p:childTnLst>
                                  <p:subTnLst>
                                    <p:set>
                                      <p:cBhvr override="childStyle">
                                        <p:cTn dur="1" fill="hold" display="0" masterRel="sameClick" afterEffect="1">
                                          <p:stCondLst>
                                            <p:cond evt="end" delay="0">
                                              <p:tn val="296"/>
                                            </p:cond>
                                          </p:stCondLst>
                                        </p:cTn>
                                        <p:tgtEl>
                                          <p:spTgt spid="48"/>
                                        </p:tgtEl>
                                        <p:attrNameLst>
                                          <p:attrName>style.visibility</p:attrName>
                                        </p:attrNameLst>
                                      </p:cBhvr>
                                      <p:to>
                                        <p:strVal val="hidden"/>
                                      </p:to>
                                    </p:set>
                                  </p:subTnLst>
                                </p:cTn>
                              </p:par>
                            </p:childTnLst>
                          </p:cTn>
                        </p:par>
                        <p:par>
                          <p:cTn id="298" fill="hold">
                            <p:stCondLst>
                              <p:cond delay="96000"/>
                            </p:stCondLst>
                            <p:childTnLst>
                              <p:par>
                                <p:cTn id="299" presetID="11" presetClass="entr" presetSubtype="0" fill="hold" grpId="0" nodeType="afterEffect">
                                  <p:stCondLst>
                                    <p:cond delay="0"/>
                                  </p:stCondLst>
                                  <p:childTnLst>
                                    <p:set>
                                      <p:cBhvr>
                                        <p:cTn id="300" dur="1000">
                                          <p:stCondLst>
                                            <p:cond delay="0"/>
                                          </p:stCondLst>
                                        </p:cTn>
                                        <p:tgtEl>
                                          <p:spTgt spid="49"/>
                                        </p:tgtEl>
                                        <p:attrNameLst>
                                          <p:attrName>style.visibility</p:attrName>
                                        </p:attrNameLst>
                                      </p:cBhvr>
                                      <p:to>
                                        <p:strVal val="visible"/>
                                      </p:to>
                                    </p:set>
                                  </p:childTnLst>
                                  <p:subTnLst>
                                    <p:set>
                                      <p:cBhvr override="childStyle">
                                        <p:cTn dur="1" fill="hold" display="0" masterRel="sameClick" afterEffect="1">
                                          <p:stCondLst>
                                            <p:cond evt="end" delay="0">
                                              <p:tn val="299"/>
                                            </p:cond>
                                          </p:stCondLst>
                                        </p:cTn>
                                        <p:tgtEl>
                                          <p:spTgt spid="49"/>
                                        </p:tgtEl>
                                        <p:attrNameLst>
                                          <p:attrName>style.visibility</p:attrName>
                                        </p:attrNameLst>
                                      </p:cBhvr>
                                      <p:to>
                                        <p:strVal val="hidden"/>
                                      </p:to>
                                    </p:set>
                                  </p:subTnLst>
                                </p:cTn>
                              </p:par>
                            </p:childTnLst>
                          </p:cTn>
                        </p:par>
                        <p:par>
                          <p:cTn id="301" fill="hold">
                            <p:stCondLst>
                              <p:cond delay="97000"/>
                            </p:stCondLst>
                            <p:childTnLst>
                              <p:par>
                                <p:cTn id="302" presetID="11" presetClass="entr" presetSubtype="0" fill="hold" grpId="0" nodeType="afterEffect">
                                  <p:stCondLst>
                                    <p:cond delay="0"/>
                                  </p:stCondLst>
                                  <p:childTnLst>
                                    <p:set>
                                      <p:cBhvr>
                                        <p:cTn id="303" dur="1000">
                                          <p:stCondLst>
                                            <p:cond delay="0"/>
                                          </p:stCondLst>
                                        </p:cTn>
                                        <p:tgtEl>
                                          <p:spTgt spid="50"/>
                                        </p:tgtEl>
                                        <p:attrNameLst>
                                          <p:attrName>style.visibility</p:attrName>
                                        </p:attrNameLst>
                                      </p:cBhvr>
                                      <p:to>
                                        <p:strVal val="visible"/>
                                      </p:to>
                                    </p:set>
                                  </p:childTnLst>
                                  <p:subTnLst>
                                    <p:set>
                                      <p:cBhvr override="childStyle">
                                        <p:cTn dur="1" fill="hold" display="0" masterRel="sameClick" afterEffect="1">
                                          <p:stCondLst>
                                            <p:cond evt="end" delay="0">
                                              <p:tn val="302"/>
                                            </p:cond>
                                          </p:stCondLst>
                                        </p:cTn>
                                        <p:tgtEl>
                                          <p:spTgt spid="50"/>
                                        </p:tgtEl>
                                        <p:attrNameLst>
                                          <p:attrName>style.visibility</p:attrName>
                                        </p:attrNameLst>
                                      </p:cBhvr>
                                      <p:to>
                                        <p:strVal val="hidden"/>
                                      </p:to>
                                    </p:set>
                                  </p:subTnLst>
                                </p:cTn>
                              </p:par>
                            </p:childTnLst>
                          </p:cTn>
                        </p:par>
                        <p:par>
                          <p:cTn id="304" fill="hold">
                            <p:stCondLst>
                              <p:cond delay="98000"/>
                            </p:stCondLst>
                            <p:childTnLst>
                              <p:par>
                                <p:cTn id="305" presetID="11" presetClass="entr" presetSubtype="0" fill="hold" grpId="0" nodeType="afterEffect">
                                  <p:stCondLst>
                                    <p:cond delay="0"/>
                                  </p:stCondLst>
                                  <p:childTnLst>
                                    <p:set>
                                      <p:cBhvr>
                                        <p:cTn id="306" dur="1000">
                                          <p:stCondLst>
                                            <p:cond delay="0"/>
                                          </p:stCondLst>
                                        </p:cTn>
                                        <p:tgtEl>
                                          <p:spTgt spid="51"/>
                                        </p:tgtEl>
                                        <p:attrNameLst>
                                          <p:attrName>style.visibility</p:attrName>
                                        </p:attrNameLst>
                                      </p:cBhvr>
                                      <p:to>
                                        <p:strVal val="visible"/>
                                      </p:to>
                                    </p:set>
                                  </p:childTnLst>
                                  <p:subTnLst>
                                    <p:set>
                                      <p:cBhvr override="childStyle">
                                        <p:cTn dur="1" fill="hold" display="0" masterRel="sameClick" afterEffect="1">
                                          <p:stCondLst>
                                            <p:cond evt="end" delay="0">
                                              <p:tn val="305"/>
                                            </p:cond>
                                          </p:stCondLst>
                                        </p:cTn>
                                        <p:tgtEl>
                                          <p:spTgt spid="51"/>
                                        </p:tgtEl>
                                        <p:attrNameLst>
                                          <p:attrName>style.visibility</p:attrName>
                                        </p:attrNameLst>
                                      </p:cBhvr>
                                      <p:to>
                                        <p:strVal val="hidden"/>
                                      </p:to>
                                    </p:set>
                                  </p:subTnLst>
                                </p:cTn>
                              </p:par>
                            </p:childTnLst>
                          </p:cTn>
                        </p:par>
                        <p:par>
                          <p:cTn id="307" fill="hold">
                            <p:stCondLst>
                              <p:cond delay="99000"/>
                            </p:stCondLst>
                            <p:childTnLst>
                              <p:par>
                                <p:cTn id="308" presetID="11" presetClass="entr" presetSubtype="0" fill="hold" grpId="0" nodeType="afterEffect">
                                  <p:stCondLst>
                                    <p:cond delay="0"/>
                                  </p:stCondLst>
                                  <p:childTnLst>
                                    <p:set>
                                      <p:cBhvr>
                                        <p:cTn id="309" dur="1000">
                                          <p:stCondLst>
                                            <p:cond delay="0"/>
                                          </p:stCondLst>
                                        </p:cTn>
                                        <p:tgtEl>
                                          <p:spTgt spid="52"/>
                                        </p:tgtEl>
                                        <p:attrNameLst>
                                          <p:attrName>style.visibility</p:attrName>
                                        </p:attrNameLst>
                                      </p:cBhvr>
                                      <p:to>
                                        <p:strVal val="visible"/>
                                      </p:to>
                                    </p:set>
                                  </p:childTnLst>
                                  <p:subTnLst>
                                    <p:set>
                                      <p:cBhvr override="childStyle">
                                        <p:cTn dur="1" fill="hold" display="0" masterRel="sameClick" afterEffect="1">
                                          <p:stCondLst>
                                            <p:cond evt="end" delay="0">
                                              <p:tn val="308"/>
                                            </p:cond>
                                          </p:stCondLst>
                                        </p:cTn>
                                        <p:tgtEl>
                                          <p:spTgt spid="52"/>
                                        </p:tgtEl>
                                        <p:attrNameLst>
                                          <p:attrName>style.visibility</p:attrName>
                                        </p:attrNameLst>
                                      </p:cBhvr>
                                      <p:to>
                                        <p:strVal val="hidden"/>
                                      </p:to>
                                    </p:set>
                                  </p:subTnLst>
                                </p:cTn>
                              </p:par>
                            </p:childTnLst>
                          </p:cTn>
                        </p:par>
                        <p:par>
                          <p:cTn id="310" fill="hold">
                            <p:stCondLst>
                              <p:cond delay="100000"/>
                            </p:stCondLst>
                            <p:childTnLst>
                              <p:par>
                                <p:cTn id="311" presetID="11" presetClass="entr" presetSubtype="0" fill="hold" grpId="0" nodeType="afterEffect">
                                  <p:stCondLst>
                                    <p:cond delay="0"/>
                                  </p:stCondLst>
                                  <p:childTnLst>
                                    <p:set>
                                      <p:cBhvr>
                                        <p:cTn id="312" dur="1000">
                                          <p:stCondLst>
                                            <p:cond delay="0"/>
                                          </p:stCondLst>
                                        </p:cTn>
                                        <p:tgtEl>
                                          <p:spTgt spid="53"/>
                                        </p:tgtEl>
                                        <p:attrNameLst>
                                          <p:attrName>style.visibility</p:attrName>
                                        </p:attrNameLst>
                                      </p:cBhvr>
                                      <p:to>
                                        <p:strVal val="visible"/>
                                      </p:to>
                                    </p:set>
                                  </p:childTnLst>
                                  <p:subTnLst>
                                    <p:set>
                                      <p:cBhvr override="childStyle">
                                        <p:cTn dur="1" fill="hold" display="0" masterRel="sameClick" afterEffect="1">
                                          <p:stCondLst>
                                            <p:cond evt="end" delay="0">
                                              <p:tn val="311"/>
                                            </p:cond>
                                          </p:stCondLst>
                                        </p:cTn>
                                        <p:tgtEl>
                                          <p:spTgt spid="53"/>
                                        </p:tgtEl>
                                        <p:attrNameLst>
                                          <p:attrName>style.visibility</p:attrName>
                                        </p:attrNameLst>
                                      </p:cBhvr>
                                      <p:to>
                                        <p:strVal val="hidden"/>
                                      </p:to>
                                    </p:set>
                                  </p:subTnLst>
                                </p:cTn>
                              </p:par>
                            </p:childTnLst>
                          </p:cTn>
                        </p:par>
                        <p:par>
                          <p:cTn id="313" fill="hold">
                            <p:stCondLst>
                              <p:cond delay="101000"/>
                            </p:stCondLst>
                            <p:childTnLst>
                              <p:par>
                                <p:cTn id="314" presetID="11" presetClass="entr" presetSubtype="0" fill="hold" grpId="0" nodeType="afterEffect">
                                  <p:stCondLst>
                                    <p:cond delay="0"/>
                                  </p:stCondLst>
                                  <p:childTnLst>
                                    <p:set>
                                      <p:cBhvr>
                                        <p:cTn id="315" dur="1000">
                                          <p:stCondLst>
                                            <p:cond delay="0"/>
                                          </p:stCondLst>
                                        </p:cTn>
                                        <p:tgtEl>
                                          <p:spTgt spid="54"/>
                                        </p:tgtEl>
                                        <p:attrNameLst>
                                          <p:attrName>style.visibility</p:attrName>
                                        </p:attrNameLst>
                                      </p:cBhvr>
                                      <p:to>
                                        <p:strVal val="visible"/>
                                      </p:to>
                                    </p:set>
                                  </p:childTnLst>
                                  <p:subTnLst>
                                    <p:set>
                                      <p:cBhvr override="childStyle">
                                        <p:cTn dur="1" fill="hold" display="0" masterRel="sameClick" afterEffect="1">
                                          <p:stCondLst>
                                            <p:cond evt="end" delay="0">
                                              <p:tn val="314"/>
                                            </p:cond>
                                          </p:stCondLst>
                                        </p:cTn>
                                        <p:tgtEl>
                                          <p:spTgt spid="54"/>
                                        </p:tgtEl>
                                        <p:attrNameLst>
                                          <p:attrName>style.visibility</p:attrName>
                                        </p:attrNameLst>
                                      </p:cBhvr>
                                      <p:to>
                                        <p:strVal val="hidden"/>
                                      </p:to>
                                    </p:set>
                                  </p:subTnLst>
                                </p:cTn>
                              </p:par>
                            </p:childTnLst>
                          </p:cTn>
                        </p:par>
                        <p:par>
                          <p:cTn id="316" fill="hold">
                            <p:stCondLst>
                              <p:cond delay="102000"/>
                            </p:stCondLst>
                            <p:childTnLst>
                              <p:par>
                                <p:cTn id="317" presetID="11" presetClass="entr" presetSubtype="0" fill="hold" grpId="0" nodeType="afterEffect">
                                  <p:stCondLst>
                                    <p:cond delay="0"/>
                                  </p:stCondLst>
                                  <p:childTnLst>
                                    <p:set>
                                      <p:cBhvr>
                                        <p:cTn id="318" dur="1000">
                                          <p:stCondLst>
                                            <p:cond delay="0"/>
                                          </p:stCondLst>
                                        </p:cTn>
                                        <p:tgtEl>
                                          <p:spTgt spid="55"/>
                                        </p:tgtEl>
                                        <p:attrNameLst>
                                          <p:attrName>style.visibility</p:attrName>
                                        </p:attrNameLst>
                                      </p:cBhvr>
                                      <p:to>
                                        <p:strVal val="visible"/>
                                      </p:to>
                                    </p:set>
                                  </p:childTnLst>
                                  <p:subTnLst>
                                    <p:set>
                                      <p:cBhvr override="childStyle">
                                        <p:cTn dur="1" fill="hold" display="0" masterRel="sameClick" afterEffect="1">
                                          <p:stCondLst>
                                            <p:cond evt="end" delay="0">
                                              <p:tn val="317"/>
                                            </p:cond>
                                          </p:stCondLst>
                                        </p:cTn>
                                        <p:tgtEl>
                                          <p:spTgt spid="55"/>
                                        </p:tgtEl>
                                        <p:attrNameLst>
                                          <p:attrName>style.visibility</p:attrName>
                                        </p:attrNameLst>
                                      </p:cBhvr>
                                      <p:to>
                                        <p:strVal val="hidden"/>
                                      </p:to>
                                    </p:set>
                                  </p:subTnLst>
                                </p:cTn>
                              </p:par>
                            </p:childTnLst>
                          </p:cTn>
                        </p:par>
                        <p:par>
                          <p:cTn id="319" fill="hold">
                            <p:stCondLst>
                              <p:cond delay="103000"/>
                            </p:stCondLst>
                            <p:childTnLst>
                              <p:par>
                                <p:cTn id="320" presetID="11" presetClass="entr" presetSubtype="0" fill="hold" grpId="0" nodeType="afterEffect">
                                  <p:stCondLst>
                                    <p:cond delay="0"/>
                                  </p:stCondLst>
                                  <p:childTnLst>
                                    <p:set>
                                      <p:cBhvr>
                                        <p:cTn id="321" dur="1000">
                                          <p:stCondLst>
                                            <p:cond delay="0"/>
                                          </p:stCondLst>
                                        </p:cTn>
                                        <p:tgtEl>
                                          <p:spTgt spid="56"/>
                                        </p:tgtEl>
                                        <p:attrNameLst>
                                          <p:attrName>style.visibility</p:attrName>
                                        </p:attrNameLst>
                                      </p:cBhvr>
                                      <p:to>
                                        <p:strVal val="visible"/>
                                      </p:to>
                                    </p:set>
                                  </p:childTnLst>
                                  <p:subTnLst>
                                    <p:set>
                                      <p:cBhvr override="childStyle">
                                        <p:cTn dur="1" fill="hold" display="0" masterRel="sameClick" afterEffect="1">
                                          <p:stCondLst>
                                            <p:cond evt="end" delay="0">
                                              <p:tn val="320"/>
                                            </p:cond>
                                          </p:stCondLst>
                                        </p:cTn>
                                        <p:tgtEl>
                                          <p:spTgt spid="56"/>
                                        </p:tgtEl>
                                        <p:attrNameLst>
                                          <p:attrName>style.visibility</p:attrName>
                                        </p:attrNameLst>
                                      </p:cBhvr>
                                      <p:to>
                                        <p:strVal val="hidden"/>
                                      </p:to>
                                    </p:set>
                                  </p:subTnLst>
                                </p:cTn>
                              </p:par>
                            </p:childTnLst>
                          </p:cTn>
                        </p:par>
                        <p:par>
                          <p:cTn id="322" fill="hold">
                            <p:stCondLst>
                              <p:cond delay="104000"/>
                            </p:stCondLst>
                            <p:childTnLst>
                              <p:par>
                                <p:cTn id="323" presetID="11" presetClass="entr" presetSubtype="0" fill="hold" grpId="0" nodeType="afterEffect">
                                  <p:stCondLst>
                                    <p:cond delay="0"/>
                                  </p:stCondLst>
                                  <p:childTnLst>
                                    <p:set>
                                      <p:cBhvr>
                                        <p:cTn id="324" dur="1000">
                                          <p:stCondLst>
                                            <p:cond delay="0"/>
                                          </p:stCondLst>
                                        </p:cTn>
                                        <p:tgtEl>
                                          <p:spTgt spid="57"/>
                                        </p:tgtEl>
                                        <p:attrNameLst>
                                          <p:attrName>style.visibility</p:attrName>
                                        </p:attrNameLst>
                                      </p:cBhvr>
                                      <p:to>
                                        <p:strVal val="visible"/>
                                      </p:to>
                                    </p:set>
                                  </p:childTnLst>
                                  <p:subTnLst>
                                    <p:set>
                                      <p:cBhvr override="childStyle">
                                        <p:cTn dur="1" fill="hold" display="0" masterRel="sameClick" afterEffect="1">
                                          <p:stCondLst>
                                            <p:cond evt="end" delay="0">
                                              <p:tn val="323"/>
                                            </p:cond>
                                          </p:stCondLst>
                                        </p:cTn>
                                        <p:tgtEl>
                                          <p:spTgt spid="57"/>
                                        </p:tgtEl>
                                        <p:attrNameLst>
                                          <p:attrName>style.visibility</p:attrName>
                                        </p:attrNameLst>
                                      </p:cBhvr>
                                      <p:to>
                                        <p:strVal val="hidden"/>
                                      </p:to>
                                    </p:set>
                                  </p:subTnLst>
                                </p:cTn>
                              </p:par>
                            </p:childTnLst>
                          </p:cTn>
                        </p:par>
                        <p:par>
                          <p:cTn id="325" fill="hold">
                            <p:stCondLst>
                              <p:cond delay="105000"/>
                            </p:stCondLst>
                            <p:childTnLst>
                              <p:par>
                                <p:cTn id="326" presetID="11" presetClass="entr" presetSubtype="0" fill="hold" grpId="0" nodeType="afterEffect">
                                  <p:stCondLst>
                                    <p:cond delay="0"/>
                                  </p:stCondLst>
                                  <p:childTnLst>
                                    <p:set>
                                      <p:cBhvr>
                                        <p:cTn id="327" dur="1000">
                                          <p:stCondLst>
                                            <p:cond delay="0"/>
                                          </p:stCondLst>
                                        </p:cTn>
                                        <p:tgtEl>
                                          <p:spTgt spid="58"/>
                                        </p:tgtEl>
                                        <p:attrNameLst>
                                          <p:attrName>style.visibility</p:attrName>
                                        </p:attrNameLst>
                                      </p:cBhvr>
                                      <p:to>
                                        <p:strVal val="visible"/>
                                      </p:to>
                                    </p:set>
                                  </p:childTnLst>
                                  <p:subTnLst>
                                    <p:set>
                                      <p:cBhvr override="childStyle">
                                        <p:cTn dur="1" fill="hold" display="0" masterRel="sameClick" afterEffect="1">
                                          <p:stCondLst>
                                            <p:cond evt="end" delay="0">
                                              <p:tn val="326"/>
                                            </p:cond>
                                          </p:stCondLst>
                                        </p:cTn>
                                        <p:tgtEl>
                                          <p:spTgt spid="58"/>
                                        </p:tgtEl>
                                        <p:attrNameLst>
                                          <p:attrName>style.visibility</p:attrName>
                                        </p:attrNameLst>
                                      </p:cBhvr>
                                      <p:to>
                                        <p:strVal val="hidden"/>
                                      </p:to>
                                    </p:set>
                                  </p:subTnLst>
                                </p:cTn>
                              </p:par>
                            </p:childTnLst>
                          </p:cTn>
                        </p:par>
                        <p:par>
                          <p:cTn id="328" fill="hold">
                            <p:stCondLst>
                              <p:cond delay="106000"/>
                            </p:stCondLst>
                            <p:childTnLst>
                              <p:par>
                                <p:cTn id="329" presetID="11" presetClass="entr" presetSubtype="0" fill="hold" grpId="0" nodeType="afterEffect">
                                  <p:stCondLst>
                                    <p:cond delay="0"/>
                                  </p:stCondLst>
                                  <p:childTnLst>
                                    <p:set>
                                      <p:cBhvr>
                                        <p:cTn id="330" dur="1000">
                                          <p:stCondLst>
                                            <p:cond delay="0"/>
                                          </p:stCondLst>
                                        </p:cTn>
                                        <p:tgtEl>
                                          <p:spTgt spid="59"/>
                                        </p:tgtEl>
                                        <p:attrNameLst>
                                          <p:attrName>style.visibility</p:attrName>
                                        </p:attrNameLst>
                                      </p:cBhvr>
                                      <p:to>
                                        <p:strVal val="visible"/>
                                      </p:to>
                                    </p:set>
                                  </p:childTnLst>
                                  <p:subTnLst>
                                    <p:set>
                                      <p:cBhvr override="childStyle">
                                        <p:cTn dur="1" fill="hold" display="0" masterRel="sameClick" afterEffect="1">
                                          <p:stCondLst>
                                            <p:cond evt="end" delay="0">
                                              <p:tn val="329"/>
                                            </p:cond>
                                          </p:stCondLst>
                                        </p:cTn>
                                        <p:tgtEl>
                                          <p:spTgt spid="59"/>
                                        </p:tgtEl>
                                        <p:attrNameLst>
                                          <p:attrName>style.visibility</p:attrName>
                                        </p:attrNameLst>
                                      </p:cBhvr>
                                      <p:to>
                                        <p:strVal val="hidden"/>
                                      </p:to>
                                    </p:set>
                                  </p:subTnLst>
                                </p:cTn>
                              </p:par>
                            </p:childTnLst>
                          </p:cTn>
                        </p:par>
                        <p:par>
                          <p:cTn id="331" fill="hold">
                            <p:stCondLst>
                              <p:cond delay="107000"/>
                            </p:stCondLst>
                            <p:childTnLst>
                              <p:par>
                                <p:cTn id="332" presetID="11" presetClass="entr" presetSubtype="0" fill="hold" grpId="0" nodeType="afterEffect">
                                  <p:stCondLst>
                                    <p:cond delay="0"/>
                                  </p:stCondLst>
                                  <p:childTnLst>
                                    <p:set>
                                      <p:cBhvr>
                                        <p:cTn id="333" dur="1000">
                                          <p:stCondLst>
                                            <p:cond delay="0"/>
                                          </p:stCondLst>
                                        </p:cTn>
                                        <p:tgtEl>
                                          <p:spTgt spid="60"/>
                                        </p:tgtEl>
                                        <p:attrNameLst>
                                          <p:attrName>style.visibility</p:attrName>
                                        </p:attrNameLst>
                                      </p:cBhvr>
                                      <p:to>
                                        <p:strVal val="visible"/>
                                      </p:to>
                                    </p:set>
                                  </p:childTnLst>
                                  <p:subTnLst>
                                    <p:set>
                                      <p:cBhvr override="childStyle">
                                        <p:cTn dur="1" fill="hold" display="0" masterRel="sameClick" afterEffect="1">
                                          <p:stCondLst>
                                            <p:cond evt="end" delay="0">
                                              <p:tn val="332"/>
                                            </p:cond>
                                          </p:stCondLst>
                                        </p:cTn>
                                        <p:tgtEl>
                                          <p:spTgt spid="60"/>
                                        </p:tgtEl>
                                        <p:attrNameLst>
                                          <p:attrName>style.visibility</p:attrName>
                                        </p:attrNameLst>
                                      </p:cBhvr>
                                      <p:to>
                                        <p:strVal val="hidden"/>
                                      </p:to>
                                    </p:set>
                                  </p:subTnLst>
                                </p:cTn>
                              </p:par>
                            </p:childTnLst>
                          </p:cTn>
                        </p:par>
                        <p:par>
                          <p:cTn id="334" fill="hold">
                            <p:stCondLst>
                              <p:cond delay="108000"/>
                            </p:stCondLst>
                            <p:childTnLst>
                              <p:par>
                                <p:cTn id="335" presetID="11" presetClass="entr" presetSubtype="0" fill="hold" grpId="0" nodeType="afterEffect">
                                  <p:stCondLst>
                                    <p:cond delay="0"/>
                                  </p:stCondLst>
                                  <p:childTnLst>
                                    <p:set>
                                      <p:cBhvr>
                                        <p:cTn id="336" dur="1000">
                                          <p:stCondLst>
                                            <p:cond delay="0"/>
                                          </p:stCondLst>
                                        </p:cTn>
                                        <p:tgtEl>
                                          <p:spTgt spid="61"/>
                                        </p:tgtEl>
                                        <p:attrNameLst>
                                          <p:attrName>style.visibility</p:attrName>
                                        </p:attrNameLst>
                                      </p:cBhvr>
                                      <p:to>
                                        <p:strVal val="visible"/>
                                      </p:to>
                                    </p:set>
                                  </p:childTnLst>
                                  <p:subTnLst>
                                    <p:set>
                                      <p:cBhvr override="childStyle">
                                        <p:cTn dur="1" fill="hold" display="0" masterRel="sameClick" afterEffect="1">
                                          <p:stCondLst>
                                            <p:cond evt="end" delay="0">
                                              <p:tn val="335"/>
                                            </p:cond>
                                          </p:stCondLst>
                                        </p:cTn>
                                        <p:tgtEl>
                                          <p:spTgt spid="61"/>
                                        </p:tgtEl>
                                        <p:attrNameLst>
                                          <p:attrName>style.visibility</p:attrName>
                                        </p:attrNameLst>
                                      </p:cBhvr>
                                      <p:to>
                                        <p:strVal val="hidden"/>
                                      </p:to>
                                    </p:set>
                                  </p:subTnLst>
                                </p:cTn>
                              </p:par>
                            </p:childTnLst>
                          </p:cTn>
                        </p:par>
                        <p:par>
                          <p:cTn id="337" fill="hold">
                            <p:stCondLst>
                              <p:cond delay="109000"/>
                            </p:stCondLst>
                            <p:childTnLst>
                              <p:par>
                                <p:cTn id="338" presetID="11" presetClass="entr" presetSubtype="0" fill="hold" grpId="0" nodeType="afterEffect">
                                  <p:stCondLst>
                                    <p:cond delay="0"/>
                                  </p:stCondLst>
                                  <p:childTnLst>
                                    <p:set>
                                      <p:cBhvr>
                                        <p:cTn id="339" dur="1000">
                                          <p:stCondLst>
                                            <p:cond delay="0"/>
                                          </p:stCondLst>
                                        </p:cTn>
                                        <p:tgtEl>
                                          <p:spTgt spid="62"/>
                                        </p:tgtEl>
                                        <p:attrNameLst>
                                          <p:attrName>style.visibility</p:attrName>
                                        </p:attrNameLst>
                                      </p:cBhvr>
                                      <p:to>
                                        <p:strVal val="visible"/>
                                      </p:to>
                                    </p:set>
                                  </p:childTnLst>
                                  <p:subTnLst>
                                    <p:set>
                                      <p:cBhvr override="childStyle">
                                        <p:cTn dur="1" fill="hold" display="0" masterRel="sameClick" afterEffect="1">
                                          <p:stCondLst>
                                            <p:cond evt="end" delay="0">
                                              <p:tn val="338"/>
                                            </p:cond>
                                          </p:stCondLst>
                                        </p:cTn>
                                        <p:tgtEl>
                                          <p:spTgt spid="62"/>
                                        </p:tgtEl>
                                        <p:attrNameLst>
                                          <p:attrName>style.visibility</p:attrName>
                                        </p:attrNameLst>
                                      </p:cBhvr>
                                      <p:to>
                                        <p:strVal val="hidden"/>
                                      </p:to>
                                    </p:set>
                                    <p:audio>
                                      <p:cMediaNode>
                                        <p:cTn display="0" masterRel="sameClick">
                                          <p:stCondLst>
                                            <p:cond evt="begin" delay="0">
                                              <p:tn val="338"/>
                                            </p:cond>
                                          </p:stCondLst>
                                          <p:endCondLst>
                                            <p:cond evt="onStopAudio" delay="0">
                                              <p:tgtEl>
                                                <p:sldTgt/>
                                              </p:tgtEl>
                                            </p:cond>
                                          </p:endCondLst>
                                        </p:cTn>
                                        <p:tgtEl>
                                          <p:sndTgt r:embed="rId4" name="click.wav"/>
                                        </p:tgtEl>
                                      </p:cMediaNode>
                                    </p:audio>
                                  </p:subTnLst>
                                </p:cTn>
                              </p:par>
                            </p:childTnLst>
                          </p:cTn>
                        </p:par>
                        <p:par>
                          <p:cTn id="340" fill="hold">
                            <p:stCondLst>
                              <p:cond delay="110000"/>
                            </p:stCondLst>
                            <p:childTnLst>
                              <p:par>
                                <p:cTn id="341" presetID="11" presetClass="entr" presetSubtype="0" fill="hold" grpId="0" nodeType="afterEffect">
                                  <p:stCondLst>
                                    <p:cond delay="0"/>
                                  </p:stCondLst>
                                  <p:childTnLst>
                                    <p:set>
                                      <p:cBhvr>
                                        <p:cTn id="342" dur="1000">
                                          <p:stCondLst>
                                            <p:cond delay="0"/>
                                          </p:stCondLst>
                                        </p:cTn>
                                        <p:tgtEl>
                                          <p:spTgt spid="63"/>
                                        </p:tgtEl>
                                        <p:attrNameLst>
                                          <p:attrName>style.visibility</p:attrName>
                                        </p:attrNameLst>
                                      </p:cBhvr>
                                      <p:to>
                                        <p:strVal val="visible"/>
                                      </p:to>
                                    </p:set>
                                  </p:childTnLst>
                                  <p:subTnLst>
                                    <p:set>
                                      <p:cBhvr override="childStyle">
                                        <p:cTn dur="1" fill="hold" display="0" masterRel="sameClick" afterEffect="1">
                                          <p:stCondLst>
                                            <p:cond evt="end" delay="0">
                                              <p:tn val="341"/>
                                            </p:cond>
                                          </p:stCondLst>
                                        </p:cTn>
                                        <p:tgtEl>
                                          <p:spTgt spid="63"/>
                                        </p:tgtEl>
                                        <p:attrNameLst>
                                          <p:attrName>style.visibility</p:attrName>
                                        </p:attrNameLst>
                                      </p:cBhvr>
                                      <p:to>
                                        <p:strVal val="hidden"/>
                                      </p:to>
                                    </p:set>
                                    <p:audio>
                                      <p:cMediaNode>
                                        <p:cTn display="0" masterRel="sameClick">
                                          <p:stCondLst>
                                            <p:cond evt="begin" delay="0">
                                              <p:tn val="341"/>
                                            </p:cond>
                                          </p:stCondLst>
                                          <p:endCondLst>
                                            <p:cond evt="onStopAudio" delay="0">
                                              <p:tgtEl>
                                                <p:sldTgt/>
                                              </p:tgtEl>
                                            </p:cond>
                                          </p:endCondLst>
                                        </p:cTn>
                                        <p:tgtEl>
                                          <p:sndTgt r:embed="rId4" name="click.wav"/>
                                        </p:tgtEl>
                                      </p:cMediaNode>
                                    </p:audio>
                                  </p:subTnLst>
                                </p:cTn>
                              </p:par>
                            </p:childTnLst>
                          </p:cTn>
                        </p:par>
                        <p:par>
                          <p:cTn id="343" fill="hold">
                            <p:stCondLst>
                              <p:cond delay="111000"/>
                            </p:stCondLst>
                            <p:childTnLst>
                              <p:par>
                                <p:cTn id="344" presetID="11" presetClass="entr" presetSubtype="0" fill="hold" grpId="0" nodeType="afterEffect">
                                  <p:stCondLst>
                                    <p:cond delay="0"/>
                                  </p:stCondLst>
                                  <p:childTnLst>
                                    <p:set>
                                      <p:cBhvr>
                                        <p:cTn id="345" dur="1000">
                                          <p:stCondLst>
                                            <p:cond delay="0"/>
                                          </p:stCondLst>
                                        </p:cTn>
                                        <p:tgtEl>
                                          <p:spTgt spid="64"/>
                                        </p:tgtEl>
                                        <p:attrNameLst>
                                          <p:attrName>style.visibility</p:attrName>
                                        </p:attrNameLst>
                                      </p:cBhvr>
                                      <p:to>
                                        <p:strVal val="visible"/>
                                      </p:to>
                                    </p:set>
                                  </p:childTnLst>
                                  <p:subTnLst>
                                    <p:set>
                                      <p:cBhvr override="childStyle">
                                        <p:cTn dur="1" fill="hold" display="0" masterRel="sameClick" afterEffect="1">
                                          <p:stCondLst>
                                            <p:cond evt="end" delay="0">
                                              <p:tn val="344"/>
                                            </p:cond>
                                          </p:stCondLst>
                                        </p:cTn>
                                        <p:tgtEl>
                                          <p:spTgt spid="64"/>
                                        </p:tgtEl>
                                        <p:attrNameLst>
                                          <p:attrName>style.visibility</p:attrName>
                                        </p:attrNameLst>
                                      </p:cBhvr>
                                      <p:to>
                                        <p:strVal val="hidden"/>
                                      </p:to>
                                    </p:set>
                                    <p:audio>
                                      <p:cMediaNode>
                                        <p:cTn display="0" masterRel="sameClick">
                                          <p:stCondLst>
                                            <p:cond evt="begin" delay="0">
                                              <p:tn val="344"/>
                                            </p:cond>
                                          </p:stCondLst>
                                          <p:endCondLst>
                                            <p:cond evt="onStopAudio" delay="0">
                                              <p:tgtEl>
                                                <p:sldTgt/>
                                              </p:tgtEl>
                                            </p:cond>
                                          </p:endCondLst>
                                        </p:cTn>
                                        <p:tgtEl>
                                          <p:sndTgt r:embed="rId4" name="click.wav"/>
                                        </p:tgtEl>
                                      </p:cMediaNode>
                                    </p:audio>
                                  </p:subTnLst>
                                </p:cTn>
                              </p:par>
                            </p:childTnLst>
                          </p:cTn>
                        </p:par>
                        <p:par>
                          <p:cTn id="346" fill="hold">
                            <p:stCondLst>
                              <p:cond delay="112000"/>
                            </p:stCondLst>
                            <p:childTnLst>
                              <p:par>
                                <p:cTn id="347" presetID="11" presetClass="entr" presetSubtype="0" fill="hold" grpId="0" nodeType="afterEffect">
                                  <p:stCondLst>
                                    <p:cond delay="0"/>
                                  </p:stCondLst>
                                  <p:childTnLst>
                                    <p:set>
                                      <p:cBhvr>
                                        <p:cTn id="348" dur="1000">
                                          <p:stCondLst>
                                            <p:cond delay="0"/>
                                          </p:stCondLst>
                                        </p:cTn>
                                        <p:tgtEl>
                                          <p:spTgt spid="65"/>
                                        </p:tgtEl>
                                        <p:attrNameLst>
                                          <p:attrName>style.visibility</p:attrName>
                                        </p:attrNameLst>
                                      </p:cBhvr>
                                      <p:to>
                                        <p:strVal val="visible"/>
                                      </p:to>
                                    </p:set>
                                  </p:childTnLst>
                                  <p:subTnLst>
                                    <p:set>
                                      <p:cBhvr override="childStyle">
                                        <p:cTn dur="1" fill="hold" display="0" masterRel="sameClick" afterEffect="1">
                                          <p:stCondLst>
                                            <p:cond evt="end" delay="0">
                                              <p:tn val="347"/>
                                            </p:cond>
                                          </p:stCondLst>
                                        </p:cTn>
                                        <p:tgtEl>
                                          <p:spTgt spid="65"/>
                                        </p:tgtEl>
                                        <p:attrNameLst>
                                          <p:attrName>style.visibility</p:attrName>
                                        </p:attrNameLst>
                                      </p:cBhvr>
                                      <p:to>
                                        <p:strVal val="hidden"/>
                                      </p:to>
                                    </p:set>
                                    <p:audio>
                                      <p:cMediaNode>
                                        <p:cTn display="0" masterRel="sameClick">
                                          <p:stCondLst>
                                            <p:cond evt="begin" delay="0">
                                              <p:tn val="347"/>
                                            </p:cond>
                                          </p:stCondLst>
                                          <p:endCondLst>
                                            <p:cond evt="onStopAudio" delay="0">
                                              <p:tgtEl>
                                                <p:sldTgt/>
                                              </p:tgtEl>
                                            </p:cond>
                                          </p:endCondLst>
                                        </p:cTn>
                                        <p:tgtEl>
                                          <p:sndTgt r:embed="rId4" name="click.wav"/>
                                        </p:tgtEl>
                                      </p:cMediaNode>
                                    </p:audio>
                                  </p:subTnLst>
                                </p:cTn>
                              </p:par>
                            </p:childTnLst>
                          </p:cTn>
                        </p:par>
                        <p:par>
                          <p:cTn id="349" fill="hold">
                            <p:stCondLst>
                              <p:cond delay="113000"/>
                            </p:stCondLst>
                            <p:childTnLst>
                              <p:par>
                                <p:cTn id="350" presetID="11" presetClass="entr" presetSubtype="0" fill="hold" grpId="0" nodeType="afterEffect">
                                  <p:stCondLst>
                                    <p:cond delay="0"/>
                                  </p:stCondLst>
                                  <p:childTnLst>
                                    <p:set>
                                      <p:cBhvr>
                                        <p:cTn id="351" dur="1000">
                                          <p:stCondLst>
                                            <p:cond delay="0"/>
                                          </p:stCondLst>
                                        </p:cTn>
                                        <p:tgtEl>
                                          <p:spTgt spid="66"/>
                                        </p:tgtEl>
                                        <p:attrNameLst>
                                          <p:attrName>style.visibility</p:attrName>
                                        </p:attrNameLst>
                                      </p:cBhvr>
                                      <p:to>
                                        <p:strVal val="visible"/>
                                      </p:to>
                                    </p:set>
                                  </p:childTnLst>
                                  <p:subTnLst>
                                    <p:set>
                                      <p:cBhvr override="childStyle">
                                        <p:cTn dur="1" fill="hold" display="0" masterRel="sameClick" afterEffect="1">
                                          <p:stCondLst>
                                            <p:cond evt="end" delay="0">
                                              <p:tn val="350"/>
                                            </p:cond>
                                          </p:stCondLst>
                                        </p:cTn>
                                        <p:tgtEl>
                                          <p:spTgt spid="66"/>
                                        </p:tgtEl>
                                        <p:attrNameLst>
                                          <p:attrName>style.visibility</p:attrName>
                                        </p:attrNameLst>
                                      </p:cBhvr>
                                      <p:to>
                                        <p:strVal val="hidden"/>
                                      </p:to>
                                    </p:set>
                                    <p:audio>
                                      <p:cMediaNode>
                                        <p:cTn display="0" masterRel="sameClick">
                                          <p:stCondLst>
                                            <p:cond evt="begin" delay="0">
                                              <p:tn val="350"/>
                                            </p:cond>
                                          </p:stCondLst>
                                          <p:endCondLst>
                                            <p:cond evt="onStopAudio" delay="0">
                                              <p:tgtEl>
                                                <p:sldTgt/>
                                              </p:tgtEl>
                                            </p:cond>
                                          </p:endCondLst>
                                        </p:cTn>
                                        <p:tgtEl>
                                          <p:sndTgt r:embed="rId4" name="click.wav"/>
                                        </p:tgtEl>
                                      </p:cMediaNode>
                                    </p:audio>
                                  </p:subTnLst>
                                </p:cTn>
                              </p:par>
                            </p:childTnLst>
                          </p:cTn>
                        </p:par>
                        <p:par>
                          <p:cTn id="352" fill="hold">
                            <p:stCondLst>
                              <p:cond delay="114000"/>
                            </p:stCondLst>
                            <p:childTnLst>
                              <p:par>
                                <p:cTn id="353" presetID="11" presetClass="entr" presetSubtype="0" fill="hold" grpId="0" nodeType="afterEffect">
                                  <p:stCondLst>
                                    <p:cond delay="0"/>
                                  </p:stCondLst>
                                  <p:childTnLst>
                                    <p:set>
                                      <p:cBhvr>
                                        <p:cTn id="354" dur="1000">
                                          <p:stCondLst>
                                            <p:cond delay="0"/>
                                          </p:stCondLst>
                                        </p:cTn>
                                        <p:tgtEl>
                                          <p:spTgt spid="67"/>
                                        </p:tgtEl>
                                        <p:attrNameLst>
                                          <p:attrName>style.visibility</p:attrName>
                                        </p:attrNameLst>
                                      </p:cBhvr>
                                      <p:to>
                                        <p:strVal val="visible"/>
                                      </p:to>
                                    </p:set>
                                  </p:childTnLst>
                                  <p:subTnLst>
                                    <p:set>
                                      <p:cBhvr override="childStyle">
                                        <p:cTn dur="1" fill="hold" display="0" masterRel="sameClick" afterEffect="1">
                                          <p:stCondLst>
                                            <p:cond evt="end" delay="0">
                                              <p:tn val="353"/>
                                            </p:cond>
                                          </p:stCondLst>
                                        </p:cTn>
                                        <p:tgtEl>
                                          <p:spTgt spid="67"/>
                                        </p:tgtEl>
                                        <p:attrNameLst>
                                          <p:attrName>style.visibility</p:attrName>
                                        </p:attrNameLst>
                                      </p:cBhvr>
                                      <p:to>
                                        <p:strVal val="hidden"/>
                                      </p:to>
                                    </p:set>
                                    <p:audio>
                                      <p:cMediaNode>
                                        <p:cTn display="0" masterRel="sameClick">
                                          <p:stCondLst>
                                            <p:cond evt="begin" delay="0">
                                              <p:tn val="353"/>
                                            </p:cond>
                                          </p:stCondLst>
                                          <p:endCondLst>
                                            <p:cond evt="onStopAudio" delay="0">
                                              <p:tgtEl>
                                                <p:sldTgt/>
                                              </p:tgtEl>
                                            </p:cond>
                                          </p:endCondLst>
                                        </p:cTn>
                                        <p:tgtEl>
                                          <p:sndTgt r:embed="rId4" name="click.wav"/>
                                        </p:tgtEl>
                                      </p:cMediaNode>
                                    </p:audio>
                                  </p:subTnLst>
                                </p:cTn>
                              </p:par>
                            </p:childTnLst>
                          </p:cTn>
                        </p:par>
                        <p:par>
                          <p:cTn id="355" fill="hold">
                            <p:stCondLst>
                              <p:cond delay="115000"/>
                            </p:stCondLst>
                            <p:childTnLst>
                              <p:par>
                                <p:cTn id="356" presetID="11" presetClass="entr" presetSubtype="0" fill="hold" grpId="0" nodeType="afterEffect">
                                  <p:stCondLst>
                                    <p:cond delay="0"/>
                                  </p:stCondLst>
                                  <p:childTnLst>
                                    <p:set>
                                      <p:cBhvr>
                                        <p:cTn id="357" dur="1000">
                                          <p:stCondLst>
                                            <p:cond delay="0"/>
                                          </p:stCondLst>
                                        </p:cTn>
                                        <p:tgtEl>
                                          <p:spTgt spid="68"/>
                                        </p:tgtEl>
                                        <p:attrNameLst>
                                          <p:attrName>style.visibility</p:attrName>
                                        </p:attrNameLst>
                                      </p:cBhvr>
                                      <p:to>
                                        <p:strVal val="visible"/>
                                      </p:to>
                                    </p:set>
                                  </p:childTnLst>
                                  <p:subTnLst>
                                    <p:set>
                                      <p:cBhvr override="childStyle">
                                        <p:cTn dur="1" fill="hold" display="0" masterRel="sameClick" afterEffect="1">
                                          <p:stCondLst>
                                            <p:cond evt="end" delay="0">
                                              <p:tn val="356"/>
                                            </p:cond>
                                          </p:stCondLst>
                                        </p:cTn>
                                        <p:tgtEl>
                                          <p:spTgt spid="68"/>
                                        </p:tgtEl>
                                        <p:attrNameLst>
                                          <p:attrName>style.visibility</p:attrName>
                                        </p:attrNameLst>
                                      </p:cBhvr>
                                      <p:to>
                                        <p:strVal val="hidden"/>
                                      </p:to>
                                    </p:set>
                                    <p:audio>
                                      <p:cMediaNode>
                                        <p:cTn display="0" masterRel="sameClick">
                                          <p:stCondLst>
                                            <p:cond evt="begin" delay="0">
                                              <p:tn val="356"/>
                                            </p:cond>
                                          </p:stCondLst>
                                          <p:endCondLst>
                                            <p:cond evt="onStopAudio" delay="0">
                                              <p:tgtEl>
                                                <p:sldTgt/>
                                              </p:tgtEl>
                                            </p:cond>
                                          </p:endCondLst>
                                        </p:cTn>
                                        <p:tgtEl>
                                          <p:sndTgt r:embed="rId4" name="click.wav"/>
                                        </p:tgtEl>
                                      </p:cMediaNode>
                                    </p:audio>
                                  </p:subTnLst>
                                </p:cTn>
                              </p:par>
                            </p:childTnLst>
                          </p:cTn>
                        </p:par>
                        <p:par>
                          <p:cTn id="358" fill="hold">
                            <p:stCondLst>
                              <p:cond delay="116000"/>
                            </p:stCondLst>
                            <p:childTnLst>
                              <p:par>
                                <p:cTn id="359" presetID="11" presetClass="entr" presetSubtype="0" fill="hold" grpId="0" nodeType="afterEffect">
                                  <p:stCondLst>
                                    <p:cond delay="0"/>
                                  </p:stCondLst>
                                  <p:childTnLst>
                                    <p:set>
                                      <p:cBhvr>
                                        <p:cTn id="360" dur="1000">
                                          <p:stCondLst>
                                            <p:cond delay="0"/>
                                          </p:stCondLst>
                                        </p:cTn>
                                        <p:tgtEl>
                                          <p:spTgt spid="69"/>
                                        </p:tgtEl>
                                        <p:attrNameLst>
                                          <p:attrName>style.visibility</p:attrName>
                                        </p:attrNameLst>
                                      </p:cBhvr>
                                      <p:to>
                                        <p:strVal val="visible"/>
                                      </p:to>
                                    </p:set>
                                  </p:childTnLst>
                                  <p:subTnLst>
                                    <p:set>
                                      <p:cBhvr override="childStyle">
                                        <p:cTn dur="1" fill="hold" display="0" masterRel="sameClick" afterEffect="1">
                                          <p:stCondLst>
                                            <p:cond evt="end" delay="0">
                                              <p:tn val="359"/>
                                            </p:cond>
                                          </p:stCondLst>
                                        </p:cTn>
                                        <p:tgtEl>
                                          <p:spTgt spid="69"/>
                                        </p:tgtEl>
                                        <p:attrNameLst>
                                          <p:attrName>style.visibility</p:attrName>
                                        </p:attrNameLst>
                                      </p:cBhvr>
                                      <p:to>
                                        <p:strVal val="hidden"/>
                                      </p:to>
                                    </p:set>
                                    <p:audio>
                                      <p:cMediaNode>
                                        <p:cTn display="0" masterRel="sameClick">
                                          <p:stCondLst>
                                            <p:cond evt="begin" delay="0">
                                              <p:tn val="359"/>
                                            </p:cond>
                                          </p:stCondLst>
                                          <p:endCondLst>
                                            <p:cond evt="onStopAudio" delay="0">
                                              <p:tgtEl>
                                                <p:sldTgt/>
                                              </p:tgtEl>
                                            </p:cond>
                                          </p:endCondLst>
                                        </p:cTn>
                                        <p:tgtEl>
                                          <p:sndTgt r:embed="rId4" name="click.wav"/>
                                        </p:tgtEl>
                                      </p:cMediaNode>
                                    </p:audio>
                                  </p:subTnLst>
                                </p:cTn>
                              </p:par>
                            </p:childTnLst>
                          </p:cTn>
                        </p:par>
                        <p:par>
                          <p:cTn id="361" fill="hold">
                            <p:stCondLst>
                              <p:cond delay="117000"/>
                            </p:stCondLst>
                            <p:childTnLst>
                              <p:par>
                                <p:cTn id="362" presetID="11" presetClass="entr" presetSubtype="0" fill="hold" grpId="0" nodeType="afterEffect">
                                  <p:stCondLst>
                                    <p:cond delay="0"/>
                                  </p:stCondLst>
                                  <p:childTnLst>
                                    <p:set>
                                      <p:cBhvr>
                                        <p:cTn id="363" dur="1000">
                                          <p:stCondLst>
                                            <p:cond delay="0"/>
                                          </p:stCondLst>
                                        </p:cTn>
                                        <p:tgtEl>
                                          <p:spTgt spid="70"/>
                                        </p:tgtEl>
                                        <p:attrNameLst>
                                          <p:attrName>style.visibility</p:attrName>
                                        </p:attrNameLst>
                                      </p:cBhvr>
                                      <p:to>
                                        <p:strVal val="visible"/>
                                      </p:to>
                                    </p:set>
                                  </p:childTnLst>
                                  <p:subTnLst>
                                    <p:set>
                                      <p:cBhvr override="childStyle">
                                        <p:cTn dur="1" fill="hold" display="0" masterRel="sameClick" afterEffect="1">
                                          <p:stCondLst>
                                            <p:cond evt="end" delay="0">
                                              <p:tn val="362"/>
                                            </p:cond>
                                          </p:stCondLst>
                                        </p:cTn>
                                        <p:tgtEl>
                                          <p:spTgt spid="70"/>
                                        </p:tgtEl>
                                        <p:attrNameLst>
                                          <p:attrName>style.visibility</p:attrName>
                                        </p:attrNameLst>
                                      </p:cBhvr>
                                      <p:to>
                                        <p:strVal val="hidden"/>
                                      </p:to>
                                    </p:set>
                                    <p:audio>
                                      <p:cMediaNode>
                                        <p:cTn display="0" masterRel="sameClick">
                                          <p:stCondLst>
                                            <p:cond evt="begin" delay="0">
                                              <p:tn val="362"/>
                                            </p:cond>
                                          </p:stCondLst>
                                          <p:endCondLst>
                                            <p:cond evt="onStopAudio" delay="0">
                                              <p:tgtEl>
                                                <p:sldTgt/>
                                              </p:tgtEl>
                                            </p:cond>
                                          </p:endCondLst>
                                        </p:cTn>
                                        <p:tgtEl>
                                          <p:sndTgt r:embed="rId4" name="click.wav"/>
                                        </p:tgtEl>
                                      </p:cMediaNode>
                                    </p:audio>
                                  </p:subTnLst>
                                </p:cTn>
                              </p:par>
                            </p:childTnLst>
                          </p:cTn>
                        </p:par>
                        <p:par>
                          <p:cTn id="364" fill="hold">
                            <p:stCondLst>
                              <p:cond delay="118000"/>
                            </p:stCondLst>
                            <p:childTnLst>
                              <p:par>
                                <p:cTn id="365" presetID="11" presetClass="entr" presetSubtype="0" fill="hold" grpId="0" nodeType="afterEffect">
                                  <p:stCondLst>
                                    <p:cond delay="0"/>
                                  </p:stCondLst>
                                  <p:childTnLst>
                                    <p:set>
                                      <p:cBhvr>
                                        <p:cTn id="366" dur="1000">
                                          <p:stCondLst>
                                            <p:cond delay="0"/>
                                          </p:stCondLst>
                                        </p:cTn>
                                        <p:tgtEl>
                                          <p:spTgt spid="71"/>
                                        </p:tgtEl>
                                        <p:attrNameLst>
                                          <p:attrName>style.visibility</p:attrName>
                                        </p:attrNameLst>
                                      </p:cBhvr>
                                      <p:to>
                                        <p:strVal val="visible"/>
                                      </p:to>
                                    </p:set>
                                  </p:childTnLst>
                                  <p:subTnLst>
                                    <p:set>
                                      <p:cBhvr override="childStyle">
                                        <p:cTn dur="1" fill="hold" display="0" masterRel="sameClick" afterEffect="1">
                                          <p:stCondLst>
                                            <p:cond evt="end" delay="0">
                                              <p:tn val="365"/>
                                            </p:cond>
                                          </p:stCondLst>
                                        </p:cTn>
                                        <p:tgtEl>
                                          <p:spTgt spid="71"/>
                                        </p:tgtEl>
                                        <p:attrNameLst>
                                          <p:attrName>style.visibility</p:attrName>
                                        </p:attrNameLst>
                                      </p:cBhvr>
                                      <p:to>
                                        <p:strVal val="hidden"/>
                                      </p:to>
                                    </p:set>
                                    <p:audio>
                                      <p:cMediaNode>
                                        <p:cTn display="0" masterRel="sameClick">
                                          <p:stCondLst>
                                            <p:cond evt="begin" delay="0">
                                              <p:tn val="365"/>
                                            </p:cond>
                                          </p:stCondLst>
                                          <p:endCondLst>
                                            <p:cond evt="onStopAudio" delay="0">
                                              <p:tgtEl>
                                                <p:sldTgt/>
                                              </p:tgtEl>
                                            </p:cond>
                                          </p:endCondLst>
                                        </p:cTn>
                                        <p:tgtEl>
                                          <p:sndTgt r:embed="rId4" name="click.wav"/>
                                        </p:tgtEl>
                                      </p:cMediaNode>
                                    </p:audio>
                                  </p:subTnLst>
                                </p:cTn>
                              </p:par>
                            </p:childTnLst>
                          </p:cTn>
                        </p:par>
                        <p:par>
                          <p:cTn id="367" fill="hold">
                            <p:stCondLst>
                              <p:cond delay="119000"/>
                            </p:stCondLst>
                            <p:childTnLst>
                              <p:par>
                                <p:cTn id="368" presetID="11" presetClass="entr" presetSubtype="0" fill="hold" grpId="0" nodeType="afterEffect">
                                  <p:stCondLst>
                                    <p:cond delay="0"/>
                                  </p:stCondLst>
                                  <p:childTnLst>
                                    <p:set>
                                      <p:cBhvr>
                                        <p:cTn id="369" dur="1000">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368"/>
                                            </p:cond>
                                          </p:stCondLst>
                                          <p:endCondLst>
                                            <p:cond evt="onStopAudio" delay="0">
                                              <p:tgtEl>
                                                <p:sldTgt/>
                                              </p:tgtEl>
                                            </p:cond>
                                          </p:endCondLst>
                                        </p:cTn>
                                        <p:tgtEl>
                                          <p:sndTgt r:embed="rId5" name="bell3.wav"/>
                                        </p:tgtEl>
                                      </p:cMediaNode>
                                    </p:audio>
                                  </p:subTnLst>
                                </p:cTn>
                              </p:par>
                            </p:childTnLst>
                          </p:cTn>
                        </p:par>
                      </p:childTnLst>
                    </p:cTn>
                  </p:par>
                </p:childTnLst>
              </p:cTn>
              <p:nextCondLst>
                <p:cond evt="onClick" delay="0">
                  <p:tgtEl>
                    <p:spTgt spid="74"/>
                  </p:tgtEl>
                </p:cond>
              </p:nextCondLst>
            </p:seq>
            <p:seq concurrent="1" nextAc="seek">
              <p:cTn id="370" restart="whenNotActive" fill="hold" evtFilter="cancelBubble" nodeType="interactiveSeq">
                <p:stCondLst>
                  <p:cond evt="onClick" delay="0">
                    <p:tgtEl>
                      <p:spTgt spid="76"/>
                    </p:tgtEl>
                  </p:cond>
                </p:stCondLst>
                <p:endSync evt="end" delay="0">
                  <p:rtn val="all"/>
                </p:endSync>
                <p:childTnLst>
                  <p:par>
                    <p:cTn id="371" fill="hold">
                      <p:stCondLst>
                        <p:cond delay="0"/>
                      </p:stCondLst>
                      <p:childTnLst>
                        <p:par>
                          <p:cTn id="372" fill="hold">
                            <p:stCondLst>
                              <p:cond delay="0"/>
                            </p:stCondLst>
                            <p:childTnLst>
                              <p:par>
                                <p:cTn id="373" presetID="1" presetClass="mediacall" presetSubtype="0" fill="hold" nodeType="clickEffect">
                                  <p:stCondLst>
                                    <p:cond delay="0"/>
                                  </p:stCondLst>
                                  <p:childTnLst>
                                    <p:cmd type="call" cmd="playFrom(0.0)">
                                      <p:cBhvr>
                                        <p:cTn id="374" dur="122935" fill="hold"/>
                                        <p:tgtEl>
                                          <p:spTgt spid="76"/>
                                        </p:tgtEl>
                                      </p:cBhvr>
                                    </p:cmd>
                                  </p:childTnLst>
                                </p:cTn>
                              </p:par>
                            </p:childTnLst>
                          </p:cTn>
                        </p:par>
                      </p:childTnLst>
                    </p:cTn>
                  </p:par>
                </p:childTnLst>
              </p:cTn>
              <p:nextCondLst>
                <p:cond evt="onClick" delay="0">
                  <p:tgtEl>
                    <p:spTgt spid="76"/>
                  </p:tgtEl>
                </p:cond>
              </p:nextCondLst>
            </p:seq>
            <p:audio>
              <p:cMediaNode vol="80000">
                <p:cTn id="375" fill="hold" display="0">
                  <p:stCondLst>
                    <p:cond delay="indefinite"/>
                  </p:stCondLst>
                  <p:endCondLst>
                    <p:cond evt="onStopAudio" delay="0">
                      <p:tgtEl>
                        <p:sldTgt/>
                      </p:tgtEl>
                    </p:cond>
                  </p:endCondLst>
                </p:cTn>
                <p:tgtEl>
                  <p:spTgt spid="76"/>
                </p:tgtEl>
              </p:cMediaNode>
            </p:audio>
          </p:childTnLst>
        </p:cTn>
      </p:par>
    </p:tnLst>
    <p:bldLst>
      <p:bldP spid="9" grpId="0"/>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3" grpId="1"/>
      <p:bldP spid="64" grpId="0"/>
      <p:bldP spid="64" grpId="1"/>
      <p:bldP spid="65" grpId="0"/>
      <p:bldP spid="65" grpId="1"/>
      <p:bldP spid="66" grpId="0"/>
      <p:bldP spid="66" grpId="1"/>
      <p:bldP spid="67" grpId="0"/>
      <p:bldP spid="67" grpId="1"/>
      <p:bldP spid="68" grpId="0"/>
      <p:bldP spid="68" grpId="1"/>
      <p:bldP spid="69" grpId="0"/>
      <p:bldP spid="69" grpId="1"/>
      <p:bldP spid="70" grpId="0"/>
      <p:bldP spid="70" grpId="1"/>
      <p:bldP spid="71" grpId="0"/>
      <p:bldP spid="71" grpId="1"/>
      <p:bldP spid="72" grpId="0"/>
      <p:bldP spid="72" grpId="1"/>
      <p:bldP spid="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DF9BD0EA-8A82-4EEC-BF24-49675928EA0D}"/>
              </a:ext>
            </a:extLst>
          </p:cNvPr>
          <p:cNvSpPr txBox="1">
            <a:spLocks/>
          </p:cNvSpPr>
          <p:nvPr/>
        </p:nvSpPr>
        <p:spPr>
          <a:xfrm>
            <a:off x="978568" y="1246864"/>
            <a:ext cx="10056226" cy="1342118"/>
          </a:xfrm>
          <a:prstGeom prst="rect">
            <a:avLst/>
          </a:prstGeom>
          <a:solidFill>
            <a:schemeClr val="accent2">
              <a:lumMod val="40000"/>
              <a:lumOff val="6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a:solidFill>
                  <a:schemeClr val="accent3">
                    <a:lumMod val="50000"/>
                  </a:schemeClr>
                </a:solidFill>
              </a:rPr>
              <a:t>- </a:t>
            </a:r>
            <a:r>
              <a:rPr lang="vi-VN" sz="3200" dirty="0">
                <a:solidFill>
                  <a:schemeClr val="accent3">
                    <a:lumMod val="50000"/>
                  </a:schemeClr>
                </a:solidFill>
              </a:rPr>
              <a:t>Trình bày phần sưu tầm về dân số và diện tích của một số tỉnh thành của nước ta</a:t>
            </a:r>
            <a:endParaRPr lang="en-US" sz="3200" dirty="0">
              <a:solidFill>
                <a:schemeClr val="accent3">
                  <a:lumMod val="50000"/>
                </a:schemeClr>
              </a:solidFill>
              <a:latin typeface="Times New Roman" panose="02020603050405020304" pitchFamily="18" charset="0"/>
              <a:ea typeface="Tahoma"/>
              <a:cs typeface="Times New Roman" panose="02020603050405020304" pitchFamily="18" charset="0"/>
            </a:endParaRPr>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sp>
        <p:nvSpPr>
          <p:cNvPr id="34817" name="Rectangle 1"/>
          <p:cNvSpPr>
            <a:spLocks noGrp="1" noChangeArrowheads="1"/>
          </p:cNvSpPr>
          <p:nvPr>
            <p:ph idx="1"/>
          </p:nvPr>
        </p:nvSpPr>
        <p:spPr bwMode="auto">
          <a:xfrm>
            <a:off x="978025" y="2561059"/>
            <a:ext cx="10058399" cy="1569660"/>
          </a:xfrm>
          <a:prstGeom prst="rect">
            <a:avLst/>
          </a:prstGeom>
          <a:solidFill>
            <a:schemeClr val="accent6">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Từ</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bảng</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số</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liệu</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cho</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biết</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a:t>
            </a:r>
            <a:endParaRPr kumimoji="0" lang="en-US"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0000"/>
                </a:solidFill>
                <a:effectLst/>
                <a:latin typeface="Arial" pitchFamily="34" charset="0"/>
                <a:ea typeface="Calibri" pitchFamily="34" charset="0"/>
                <a:cs typeface="Arial" pitchFamily="34" charset="0"/>
              </a:rPr>
              <a:t>+</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Tỉnh</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thành</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phố</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nào</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có</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dân</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số</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lớn</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nhất</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a:t>
            </a:r>
            <a:endParaRPr kumimoji="0" lang="en-US" sz="32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rgbClr val="FF0000"/>
                </a:solidFill>
                <a:effectLst/>
                <a:latin typeface="Arial" pitchFamily="34" charset="0"/>
                <a:ea typeface="Calibri" pitchFamily="34" charset="0"/>
                <a:cs typeface="Arial" pitchFamily="34" charset="0"/>
              </a:rPr>
              <a:t>+</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Tỉnh</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thành</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phố</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nào</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có</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diện</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tích</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nhỏ</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 </a:t>
            </a:r>
            <a:r>
              <a:rPr kumimoji="0" lang="en-US" sz="3200" b="0" i="0" u="none" strike="noStrike" cap="none" normalizeH="0" baseline="0" dirty="0" err="1">
                <a:ln>
                  <a:noFill/>
                </a:ln>
                <a:solidFill>
                  <a:srgbClr val="000000"/>
                </a:solidFill>
                <a:effectLst/>
                <a:latin typeface="Arial" pitchFamily="34" charset="0"/>
                <a:ea typeface="Calibri" pitchFamily="34" charset="0"/>
                <a:cs typeface="Arial" pitchFamily="34" charset="0"/>
              </a:rPr>
              <a:t>nhất</a:t>
            </a:r>
            <a:r>
              <a:rPr kumimoji="0" lang="en-US" sz="3200" b="0" i="0" u="none" strike="noStrike" cap="none" normalizeH="0" baseline="0" dirty="0">
                <a:ln>
                  <a:noFill/>
                </a:ln>
                <a:solidFill>
                  <a:srgbClr val="000000"/>
                </a:solidFill>
                <a:effectLst/>
                <a:latin typeface="Arial" pitchFamily="34" charset="0"/>
                <a:ea typeface="Calibri" pitchFamily="34" charset="0"/>
                <a:cs typeface="Arial" pitchFamily="34" charset="0"/>
              </a:rPr>
              <a:t>?</a:t>
            </a: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16" name="TextBox 15"/>
          <p:cNvSpPr txBox="1"/>
          <p:nvPr/>
        </p:nvSpPr>
        <p:spPr>
          <a:xfrm>
            <a:off x="821411" y="4572000"/>
            <a:ext cx="10321870" cy="954107"/>
          </a:xfrm>
          <a:prstGeom prst="rect">
            <a:avLst/>
          </a:prstGeom>
          <a:solidFill>
            <a:srgbClr val="FFD347"/>
          </a:solidFill>
        </p:spPr>
        <p:txBody>
          <a:bodyPr wrap="square" rtlCol="0">
            <a:spAutoFit/>
          </a:bodyPr>
          <a:lstStyle/>
          <a:p>
            <a:r>
              <a:rPr lang="vi-VN" sz="2800" dirty="0">
                <a:latin typeface="Arial" pitchFamily="34" charset="0"/>
                <a:cs typeface="Arial" pitchFamily="34" charset="0"/>
              </a:rPr>
              <a:t>Các con s</a:t>
            </a:r>
            <a:r>
              <a:rPr lang="en-US" sz="2800" dirty="0">
                <a:latin typeface="Arial" pitchFamily="34" charset="0"/>
                <a:cs typeface="Arial" pitchFamily="34" charset="0"/>
              </a:rPr>
              <a:t>ố </a:t>
            </a:r>
            <a:r>
              <a:rPr lang="en-US" sz="2800" dirty="0" err="1">
                <a:latin typeface="Arial" pitchFamily="34" charset="0"/>
                <a:cs typeface="Arial" pitchFamily="34" charset="0"/>
              </a:rPr>
              <a:t>mà</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bạn</a:t>
            </a:r>
            <a:r>
              <a:rPr lang="en-US" sz="2800" dirty="0">
                <a:latin typeface="Arial" pitchFamily="34" charset="0"/>
                <a:cs typeface="Arial" pitchFamily="34" charset="0"/>
              </a:rPr>
              <a:t> </a:t>
            </a:r>
            <a:r>
              <a:rPr lang="en-US" sz="2800" dirty="0" err="1">
                <a:latin typeface="Arial" pitchFamily="34" charset="0"/>
                <a:cs typeface="Arial" pitchFamily="34" charset="0"/>
              </a:rPr>
              <a:t>vừa</a:t>
            </a:r>
            <a:r>
              <a:rPr lang="en-US" sz="2800" dirty="0">
                <a:latin typeface="Arial" pitchFamily="34" charset="0"/>
                <a:cs typeface="Arial" pitchFamily="34" charset="0"/>
              </a:rPr>
              <a:t> </a:t>
            </a:r>
            <a:r>
              <a:rPr lang="en-US" sz="2800" dirty="0" err="1">
                <a:latin typeface="Arial" pitchFamily="34" charset="0"/>
                <a:cs typeface="Arial" pitchFamily="34" charset="0"/>
              </a:rPr>
              <a:t>nêu</a:t>
            </a:r>
            <a:r>
              <a:rPr lang="en-US" sz="2800" dirty="0">
                <a:latin typeface="Arial" pitchFamily="34" charset="0"/>
                <a:cs typeface="Arial" pitchFamily="34" charset="0"/>
              </a:rPr>
              <a:t> </a:t>
            </a:r>
            <a:r>
              <a:rPr lang="en-US" sz="2800" dirty="0" err="1">
                <a:latin typeface="Arial" pitchFamily="34" charset="0"/>
                <a:cs typeface="Arial" pitchFamily="34" charset="0"/>
              </a:rPr>
              <a:t>chính</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Bài</a:t>
            </a:r>
            <a:r>
              <a:rPr lang="en-US" sz="2800" dirty="0">
                <a:latin typeface="Arial" pitchFamily="34" charset="0"/>
                <a:cs typeface="Arial" pitchFamily="34" charset="0"/>
              </a:rPr>
              <a:t> </a:t>
            </a:r>
            <a:r>
              <a:rPr lang="en-US" sz="2800" dirty="0" err="1">
                <a:latin typeface="Arial" pitchFamily="34" charset="0"/>
                <a:cs typeface="Arial" pitchFamily="34" charset="0"/>
              </a:rPr>
              <a:t>học</a:t>
            </a:r>
            <a:r>
              <a:rPr lang="en-US" sz="2800" dirty="0">
                <a:latin typeface="Arial" pitchFamily="34" charset="0"/>
                <a:cs typeface="Arial" pitchFamily="34" charset="0"/>
              </a:rPr>
              <a:t> </a:t>
            </a:r>
            <a:r>
              <a:rPr lang="en-US" sz="2800" dirty="0" err="1">
                <a:latin typeface="Arial" pitchFamily="34" charset="0"/>
                <a:cs typeface="Arial" pitchFamily="34" charset="0"/>
              </a:rPr>
              <a:t>hôm</a:t>
            </a:r>
            <a:r>
              <a:rPr lang="en-US" sz="2800" dirty="0">
                <a:latin typeface="Arial" pitchFamily="34" charset="0"/>
                <a:cs typeface="Arial" pitchFamily="34" charset="0"/>
              </a:rPr>
              <a:t> nay </a:t>
            </a:r>
            <a:r>
              <a:rPr lang="en-US" sz="2800" dirty="0" err="1">
                <a:latin typeface="Arial" pitchFamily="34" charset="0"/>
                <a:cs typeface="Arial" pitchFamily="34" charset="0"/>
              </a:rPr>
              <a:t>sẽ</a:t>
            </a:r>
            <a:r>
              <a:rPr lang="en-US" sz="2800" dirty="0">
                <a:latin typeface="Arial" pitchFamily="34" charset="0"/>
                <a:cs typeface="Arial" pitchFamily="34" charset="0"/>
              </a:rPr>
              <a:t> </a:t>
            </a:r>
            <a:r>
              <a:rPr lang="en-US" sz="2800" dirty="0" err="1">
                <a:latin typeface="Arial" pitchFamily="34" charset="0"/>
                <a:cs typeface="Arial" pitchFamily="34" charset="0"/>
              </a:rPr>
              <a:t>tìm</a:t>
            </a:r>
            <a:r>
              <a:rPr lang="en-US" sz="2800" dirty="0">
                <a:latin typeface="Arial" pitchFamily="34" charset="0"/>
                <a:cs typeface="Arial" pitchFamily="34" charset="0"/>
              </a:rPr>
              <a:t> </a:t>
            </a:r>
            <a:r>
              <a:rPr lang="en-US" sz="2800" dirty="0" err="1">
                <a:latin typeface="Arial" pitchFamily="34" charset="0"/>
                <a:cs typeface="Arial" pitchFamily="34" charset="0"/>
              </a:rPr>
              <a:t>hiểu</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Tập</a:t>
            </a:r>
            <a:r>
              <a:rPr lang="en-US" sz="2800" dirty="0">
                <a:latin typeface="Arial" pitchFamily="34" charset="0"/>
                <a:cs typeface="Arial" pitchFamily="34" charset="0"/>
              </a:rPr>
              <a:t> </a:t>
            </a:r>
            <a:r>
              <a:rPr lang="en-US" sz="2800" dirty="0" err="1">
                <a:latin typeface="Arial" pitchFamily="34" charset="0"/>
                <a:cs typeface="Arial" pitchFamily="34" charset="0"/>
              </a:rPr>
              <a:t>hợp</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a:t>
            </a:r>
          </a:p>
        </p:txBody>
      </p:sp>
      <p:sp>
        <p:nvSpPr>
          <p:cNvPr id="2" name="Rectangle 1">
            <a:extLst>
              <a:ext uri="{FF2B5EF4-FFF2-40B4-BE49-F238E27FC236}">
                <a16:creationId xmlns:a16="http://schemas.microsoft.com/office/drawing/2014/main" id="{B2E54984-407A-AC5E-430A-9E7A08225AF2}"/>
              </a:ext>
            </a:extLst>
          </p:cNvPr>
          <p:cNvSpPr/>
          <p:nvPr/>
        </p:nvSpPr>
        <p:spPr>
          <a:xfrm>
            <a:off x="9322420" y="5611136"/>
            <a:ext cx="2049223" cy="1132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0499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Arial" pitchFamily="34" charset="0"/>
                <a:cs typeface="Arial" pitchFamily="34" charset="0"/>
              </a:endParaRPr>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33518" y="3168655"/>
            <a:ext cx="6990996" cy="653685"/>
            <a:chOff x="4762671" y="83128"/>
            <a:chExt cx="7610308"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latin typeface="Arial" pitchFamily="34" charset="0"/>
                <a:cs typeface="Arial" pitchFamily="34" charset="0"/>
              </a:endParaRPr>
            </a:p>
          </p:txBody>
        </p:sp>
        <p:sp>
          <p:nvSpPr>
            <p:cNvPr id="30" name="TextBox 29">
              <a:extLst>
                <a:ext uri="{FF2B5EF4-FFF2-40B4-BE49-F238E27FC236}">
                  <a16:creationId xmlns:a16="http://schemas.microsoft.com/office/drawing/2014/main" id="{CEF5EE85-C87E-4391-B9D7-C957829925F2}"/>
                </a:ext>
              </a:extLst>
            </p:cNvPr>
            <p:cNvSpPr txBox="1"/>
            <p:nvPr/>
          </p:nvSpPr>
          <p:spPr>
            <a:xfrm>
              <a:off x="4762671" y="182881"/>
              <a:ext cx="7610308" cy="523220"/>
            </a:xfrm>
            <a:prstGeom prst="rect">
              <a:avLst/>
            </a:prstGeom>
            <a:noFill/>
          </p:spPr>
          <p:txBody>
            <a:bodyPr wrap="square">
              <a:spAutoFit/>
            </a:bodyPr>
            <a:lstStyle/>
            <a:p>
              <a:r>
                <a:rPr lang="en-US" sz="2800" b="1" dirty="0">
                  <a:solidFill>
                    <a:srgbClr val="FFFF00"/>
                  </a:solidFill>
                  <a:latin typeface="Arial" pitchFamily="34" charset="0"/>
                  <a:cs typeface="Arial" pitchFamily="34" charset="0"/>
                </a:rPr>
                <a:t>HOẠT ĐỘNG HÌNH THÀNH KIẾN THỨC</a:t>
              </a:r>
              <a:endParaRPr lang="en-US" sz="2800" dirty="0">
                <a:solidFill>
                  <a:srgbClr val="FFFF00"/>
                </a:solidFill>
                <a:latin typeface="Arial" pitchFamily="34" charset="0"/>
                <a:cs typeface="Arial" pitchFamily="34" charset="0"/>
              </a:endParaRPr>
            </a:p>
          </p:txBody>
        </p:sp>
      </p:grpSp>
      <p:sp>
        <p:nvSpPr>
          <p:cNvPr id="13" name="TextBox 12"/>
          <p:cNvSpPr txBox="1"/>
          <p:nvPr/>
        </p:nvSpPr>
        <p:spPr>
          <a:xfrm>
            <a:off x="464949" y="232474"/>
            <a:ext cx="7005234" cy="523220"/>
          </a:xfrm>
          <a:prstGeom prst="rect">
            <a:avLst/>
          </a:prstGeom>
          <a:noFill/>
        </p:spPr>
        <p:txBody>
          <a:bodyPr wrap="square" rtlCol="0">
            <a:spAutoFit/>
          </a:bodyPr>
          <a:lstStyle/>
          <a:p>
            <a:r>
              <a:rPr lang="en-US" sz="2800" b="1" dirty="0">
                <a:latin typeface="Arial" pitchFamily="34" charset="0"/>
                <a:cs typeface="Arial" pitchFamily="34" charset="0"/>
              </a:rPr>
              <a:t>III. So </a:t>
            </a:r>
            <a:r>
              <a:rPr lang="en-US" sz="2800" b="1" dirty="0" err="1">
                <a:latin typeface="Arial" pitchFamily="34" charset="0"/>
                <a:cs typeface="Arial" pitchFamily="34" charset="0"/>
              </a:rPr>
              <a:t>sánh</a:t>
            </a:r>
            <a:r>
              <a:rPr lang="en-US" sz="2800" b="1" dirty="0">
                <a:latin typeface="Arial" pitchFamily="34" charset="0"/>
                <a:cs typeface="Arial" pitchFamily="34" charset="0"/>
              </a:rPr>
              <a:t> </a:t>
            </a:r>
            <a:r>
              <a:rPr lang="en-US" sz="2800" b="1" dirty="0" err="1">
                <a:latin typeface="Arial" pitchFamily="34" charset="0"/>
                <a:cs typeface="Arial" pitchFamily="34" charset="0"/>
              </a:rPr>
              <a:t>các</a:t>
            </a:r>
            <a:r>
              <a:rPr lang="en-US" sz="2800" b="1" dirty="0">
                <a:latin typeface="Arial" pitchFamily="34" charset="0"/>
                <a:cs typeface="Arial" pitchFamily="34" charset="0"/>
              </a:rPr>
              <a:t> </a:t>
            </a:r>
            <a:r>
              <a:rPr lang="en-US" sz="2800" b="1" dirty="0" err="1">
                <a:latin typeface="Arial" pitchFamily="34" charset="0"/>
                <a:cs typeface="Arial" pitchFamily="34" charset="0"/>
              </a:rPr>
              <a:t>số</a:t>
            </a:r>
            <a:r>
              <a:rPr lang="en-US" sz="2800" b="1" dirty="0">
                <a:latin typeface="Arial" pitchFamily="34" charset="0"/>
                <a:cs typeface="Arial" pitchFamily="34" charset="0"/>
              </a:rPr>
              <a:t> </a:t>
            </a:r>
            <a:r>
              <a:rPr lang="en-US" sz="2800" b="1" dirty="0" err="1">
                <a:latin typeface="Arial" pitchFamily="34" charset="0"/>
                <a:cs typeface="Arial" pitchFamily="34" charset="0"/>
              </a:rPr>
              <a:t>tự</a:t>
            </a:r>
            <a:r>
              <a:rPr lang="en-US" sz="2800" b="1" dirty="0">
                <a:latin typeface="Arial" pitchFamily="34" charset="0"/>
                <a:cs typeface="Arial" pitchFamily="34" charset="0"/>
              </a:rPr>
              <a:t> </a:t>
            </a:r>
            <a:r>
              <a:rPr lang="en-US" sz="2800" b="1" dirty="0" err="1">
                <a:latin typeface="Arial" pitchFamily="34" charset="0"/>
                <a:cs typeface="Arial" pitchFamily="34" charset="0"/>
              </a:rPr>
              <a:t>nhiên</a:t>
            </a:r>
            <a:endParaRPr lang="en-US" sz="2800" dirty="0">
              <a:latin typeface="Arial" pitchFamily="34" charset="0"/>
              <a:cs typeface="Arial" pitchFamily="34" charset="0"/>
            </a:endParaRPr>
          </a:p>
        </p:txBody>
      </p:sp>
      <p:sp>
        <p:nvSpPr>
          <p:cNvPr id="14" name="TextBox 13"/>
          <p:cNvSpPr txBox="1"/>
          <p:nvPr/>
        </p:nvSpPr>
        <p:spPr>
          <a:xfrm>
            <a:off x="538634" y="301538"/>
            <a:ext cx="10722924" cy="1384995"/>
          </a:xfrm>
          <a:prstGeom prst="rect">
            <a:avLst/>
          </a:prstGeom>
          <a:solidFill>
            <a:schemeClr val="accent2">
              <a:lumMod val="20000"/>
              <a:lumOff val="80000"/>
            </a:schemeClr>
          </a:solidFill>
        </p:spPr>
        <p:txBody>
          <a:bodyPr wrap="square" rtlCol="0">
            <a:spAutoFit/>
          </a:bodyPr>
          <a:lstStyle/>
          <a:p>
            <a:r>
              <a:rPr lang="en-US" sz="2800" b="1" u="sng" dirty="0">
                <a:solidFill>
                  <a:srgbClr val="002060"/>
                </a:solidFill>
                <a:latin typeface="Arial" pitchFamily="34" charset="0"/>
                <a:cs typeface="Arial" pitchFamily="34" charset="0"/>
              </a:rPr>
              <a:t>HĐ 4</a:t>
            </a:r>
            <a:r>
              <a:rPr lang="en-US" sz="2800" dirty="0">
                <a:solidFill>
                  <a:srgbClr val="002060"/>
                </a:solidFill>
                <a:latin typeface="Arial" pitchFamily="34" charset="0"/>
                <a:cs typeface="Arial" pitchFamily="34" charset="0"/>
              </a:rPr>
              <a:t>:</a:t>
            </a:r>
            <a:r>
              <a:rPr lang="en-US" sz="2800" dirty="0">
                <a:latin typeface="Arial" pitchFamily="34" charset="0"/>
                <a:cs typeface="Arial" pitchFamily="34" charset="0"/>
              </a:rPr>
              <a:t> So </a:t>
            </a:r>
            <a:r>
              <a:rPr lang="en-US" sz="2800" dirty="0" err="1">
                <a:latin typeface="Arial" pitchFamily="34" charset="0"/>
                <a:cs typeface="Arial" pitchFamily="34" charset="0"/>
              </a:rPr>
              <a:t>sánh</a:t>
            </a:r>
            <a:r>
              <a:rPr lang="en-US" sz="2800" dirty="0">
                <a:latin typeface="Arial" pitchFamily="34" charset="0"/>
                <a:cs typeface="Arial" pitchFamily="34" charset="0"/>
              </a:rPr>
              <a:t> </a:t>
            </a:r>
          </a:p>
          <a:p>
            <a:pPr marL="342900" indent="-342900">
              <a:buAutoNum type="alphaLcParenR"/>
            </a:pPr>
            <a:r>
              <a:rPr lang="en-US" sz="2800" dirty="0">
                <a:latin typeface="Arial" pitchFamily="34" charset="0"/>
                <a:cs typeface="Arial" pitchFamily="34" charset="0"/>
              </a:rPr>
              <a:t> 9 998 </a:t>
            </a:r>
            <a:r>
              <a:rPr lang="en-US" sz="2800" dirty="0" err="1">
                <a:latin typeface="Arial" pitchFamily="34" charset="0"/>
                <a:cs typeface="Arial" pitchFamily="34" charset="0"/>
              </a:rPr>
              <a:t>và</a:t>
            </a:r>
            <a:r>
              <a:rPr lang="en-US" sz="2800" dirty="0">
                <a:latin typeface="Arial" pitchFamily="34" charset="0"/>
                <a:cs typeface="Arial" pitchFamily="34" charset="0"/>
              </a:rPr>
              <a:t> 10 000</a:t>
            </a:r>
          </a:p>
          <a:p>
            <a:pPr marL="342900" indent="-342900">
              <a:buAutoNum type="alphaLcParenR"/>
            </a:pPr>
            <a:r>
              <a:rPr lang="en-US" sz="2800" dirty="0">
                <a:latin typeface="Arial" pitchFamily="34" charset="0"/>
                <a:cs typeface="Arial" pitchFamily="34" charset="0"/>
              </a:rPr>
              <a:t> 524 697 </a:t>
            </a:r>
            <a:r>
              <a:rPr lang="en-US" sz="2800" dirty="0" err="1">
                <a:latin typeface="Arial" pitchFamily="34" charset="0"/>
                <a:cs typeface="Arial" pitchFamily="34" charset="0"/>
              </a:rPr>
              <a:t>và</a:t>
            </a:r>
            <a:r>
              <a:rPr lang="en-US" sz="2800" dirty="0">
                <a:latin typeface="Arial" pitchFamily="34" charset="0"/>
                <a:cs typeface="Arial" pitchFamily="34" charset="0"/>
              </a:rPr>
              <a:t> 524 687</a:t>
            </a:r>
          </a:p>
        </p:txBody>
      </p:sp>
      <p:sp>
        <p:nvSpPr>
          <p:cNvPr id="15" name="TextBox 14"/>
          <p:cNvSpPr txBox="1"/>
          <p:nvPr/>
        </p:nvSpPr>
        <p:spPr>
          <a:xfrm>
            <a:off x="647667" y="1768438"/>
            <a:ext cx="7842142" cy="523220"/>
          </a:xfrm>
          <a:prstGeom prst="rect">
            <a:avLst/>
          </a:prstGeom>
          <a:noFill/>
        </p:spPr>
        <p:txBody>
          <a:bodyPr wrap="square" rtlCol="0">
            <a:spAutoFit/>
          </a:bodyPr>
          <a:lstStyle/>
          <a:p>
            <a:r>
              <a:rPr lang="en-US" sz="2800" dirty="0">
                <a:latin typeface="Arial" pitchFamily="34" charset="0"/>
                <a:cs typeface="Arial" pitchFamily="34" charset="0"/>
              </a:rPr>
              <a:t>9 998 &lt; 10 000 ;                   524 697 &gt; 524 687</a:t>
            </a:r>
          </a:p>
        </p:txBody>
      </p:sp>
      <p:sp>
        <p:nvSpPr>
          <p:cNvPr id="18" name="TextBox 17"/>
          <p:cNvSpPr txBox="1"/>
          <p:nvPr/>
        </p:nvSpPr>
        <p:spPr>
          <a:xfrm>
            <a:off x="766759" y="2452548"/>
            <a:ext cx="10510841" cy="3539430"/>
          </a:xfrm>
          <a:prstGeom prst="rect">
            <a:avLst/>
          </a:prstGeom>
          <a:solidFill>
            <a:srgbClr val="A6EEAD"/>
          </a:solidFill>
        </p:spPr>
        <p:txBody>
          <a:bodyPr wrap="square" rtlCol="0">
            <a:spAutoFit/>
          </a:bodyPr>
          <a:lstStyle/>
          <a:p>
            <a:r>
              <a:rPr lang="en-US" sz="2800" b="1" dirty="0">
                <a:latin typeface="Arial" pitchFamily="34" charset="0"/>
                <a:cs typeface="Arial" pitchFamily="34" charset="0"/>
              </a:rPr>
              <a:t>*</a:t>
            </a:r>
            <a:r>
              <a:rPr lang="en-US" sz="2800" b="1" dirty="0" err="1">
                <a:latin typeface="Arial" pitchFamily="34" charset="0"/>
                <a:cs typeface="Arial" pitchFamily="34" charset="0"/>
              </a:rPr>
              <a:t>Tổng</a:t>
            </a:r>
            <a:r>
              <a:rPr lang="en-US" sz="2800" b="1" dirty="0">
                <a:latin typeface="Arial" pitchFamily="34" charset="0"/>
                <a:cs typeface="Arial" pitchFamily="34" charset="0"/>
              </a:rPr>
              <a:t> </a:t>
            </a:r>
            <a:r>
              <a:rPr lang="en-US" sz="2800" b="1" dirty="0" err="1">
                <a:latin typeface="Arial" pitchFamily="34" charset="0"/>
                <a:cs typeface="Arial" pitchFamily="34" charset="0"/>
              </a:rPr>
              <a:t>quát</a:t>
            </a:r>
            <a:r>
              <a:rPr lang="en-US" sz="2800" b="1" dirty="0">
                <a:latin typeface="Arial" pitchFamily="34" charset="0"/>
                <a:cs typeface="Arial" pitchFamily="34" charset="0"/>
              </a:rPr>
              <a:t>: </a:t>
            </a:r>
            <a:endParaRPr lang="en-US" sz="2800" dirty="0">
              <a:latin typeface="Arial" pitchFamily="34" charset="0"/>
              <a:cs typeface="Arial" pitchFamily="34" charset="0"/>
            </a:endParaRPr>
          </a:p>
          <a:p>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nhiều</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 </a:t>
            </a:r>
            <a:r>
              <a:rPr lang="en-US" sz="2800" dirty="0" err="1">
                <a:latin typeface="Arial" pitchFamily="34" charset="0"/>
                <a:cs typeface="Arial" pitchFamily="34" charset="0"/>
              </a:rPr>
              <a:t>thì</a:t>
            </a:r>
            <a:r>
              <a:rPr lang="en-US" sz="2800" dirty="0">
                <a:latin typeface="Arial" pitchFamily="34" charset="0"/>
                <a:cs typeface="Arial" pitchFamily="34" charset="0"/>
              </a:rPr>
              <a:t> </a:t>
            </a:r>
            <a:r>
              <a:rPr lang="en-US" sz="2800" dirty="0" err="1">
                <a:latin typeface="Arial" pitchFamily="34" charset="0"/>
                <a:cs typeface="Arial" pitchFamily="34" charset="0"/>
              </a:rPr>
              <a:t>lớn</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ít</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 </a:t>
            </a:r>
            <a:r>
              <a:rPr lang="en-US" sz="2800" dirty="0" err="1">
                <a:latin typeface="Arial" pitchFamily="34" charset="0"/>
                <a:cs typeface="Arial" pitchFamily="34" charset="0"/>
              </a:rPr>
              <a:t>thì</a:t>
            </a:r>
            <a:r>
              <a:rPr lang="en-US" sz="2800" dirty="0">
                <a:latin typeface="Arial" pitchFamily="34" charset="0"/>
                <a:cs typeface="Arial" pitchFamily="34" charset="0"/>
              </a:rPr>
              <a:t> </a:t>
            </a:r>
            <a:r>
              <a:rPr lang="en-US" sz="2800" dirty="0" err="1">
                <a:latin typeface="Arial" pitchFamily="34" charset="0"/>
                <a:cs typeface="Arial" pitchFamily="34" charset="0"/>
              </a:rPr>
              <a:t>nhỏ</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a:t>
            </a:r>
          </a:p>
          <a:p>
            <a:r>
              <a:rPr lang="en-US" sz="2800" dirty="0">
                <a:latin typeface="Arial" pitchFamily="34" charset="0"/>
                <a:cs typeface="Arial" pitchFamily="34" charset="0"/>
              </a:rPr>
              <a:t>- So </a:t>
            </a:r>
            <a:r>
              <a:rPr lang="en-US" sz="2800" dirty="0" err="1">
                <a:latin typeface="Arial" pitchFamily="34" charset="0"/>
                <a:cs typeface="Arial" pitchFamily="34" charset="0"/>
              </a:rPr>
              <a:t>sánh</a:t>
            </a: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bằng</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 </a:t>
            </a:r>
            <a:r>
              <a:rPr lang="en-US" sz="2800" dirty="0" err="1">
                <a:latin typeface="Arial" pitchFamily="34" charset="0"/>
                <a:cs typeface="Arial" pitchFamily="34" charset="0"/>
              </a:rPr>
              <a:t>ta</a:t>
            </a:r>
            <a:r>
              <a:rPr lang="en-US" sz="2800" dirty="0">
                <a:latin typeface="Arial" pitchFamily="34" charset="0"/>
                <a:cs typeface="Arial" pitchFamily="34" charset="0"/>
              </a:rPr>
              <a:t> </a:t>
            </a:r>
            <a:r>
              <a:rPr lang="en-US" sz="2800" dirty="0" err="1">
                <a:latin typeface="Arial" pitchFamily="34" charset="0"/>
                <a:cs typeface="Arial" pitchFamily="34" charset="0"/>
              </a:rPr>
              <a:t>lần</a:t>
            </a:r>
            <a:r>
              <a:rPr lang="en-US" sz="2800" dirty="0">
                <a:latin typeface="Arial" pitchFamily="34" charset="0"/>
                <a:cs typeface="Arial" pitchFamily="34" charset="0"/>
              </a:rPr>
              <a:t> </a:t>
            </a:r>
            <a:r>
              <a:rPr lang="en-US" sz="2800" dirty="0" err="1">
                <a:latin typeface="Arial" pitchFamily="34" charset="0"/>
                <a:cs typeface="Arial" pitchFamily="34" charset="0"/>
              </a:rPr>
              <a:t>lượt</a:t>
            </a:r>
            <a:r>
              <a:rPr lang="en-US" sz="2800" dirty="0">
                <a:latin typeface="Arial" pitchFamily="34" charset="0"/>
                <a:cs typeface="Arial" pitchFamily="34" charset="0"/>
              </a:rPr>
              <a:t> so </a:t>
            </a:r>
            <a:r>
              <a:rPr lang="en-US" sz="2800" dirty="0" err="1">
                <a:latin typeface="Arial" pitchFamily="34" charset="0"/>
                <a:cs typeface="Arial" pitchFamily="34" charset="0"/>
              </a:rPr>
              <a:t>sánh</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trên</a:t>
            </a:r>
            <a:r>
              <a:rPr lang="en-US" sz="2800" dirty="0">
                <a:latin typeface="Arial" pitchFamily="34" charset="0"/>
                <a:cs typeface="Arial" pitchFamily="34" charset="0"/>
              </a:rPr>
              <a:t> </a:t>
            </a:r>
            <a:r>
              <a:rPr lang="en-US" sz="2800" dirty="0" err="1">
                <a:latin typeface="Arial" pitchFamily="34" charset="0"/>
                <a:cs typeface="Arial" pitchFamily="34" charset="0"/>
              </a:rPr>
              <a:t>cùng</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hàng</a:t>
            </a:r>
            <a:r>
              <a:rPr lang="en-US" sz="2800" dirty="0">
                <a:latin typeface="Arial" pitchFamily="34" charset="0"/>
                <a:cs typeface="Arial" pitchFamily="34" charset="0"/>
              </a:rPr>
              <a:t> (</a:t>
            </a:r>
            <a:r>
              <a:rPr lang="en-US" sz="2800" dirty="0" err="1">
                <a:latin typeface="Arial" pitchFamily="34" charset="0"/>
                <a:cs typeface="Arial" pitchFamily="34" charset="0"/>
              </a:rPr>
              <a:t>tính</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a:t>
            </a:r>
            <a:r>
              <a:rPr lang="en-US" sz="2800" dirty="0" err="1">
                <a:latin typeface="Arial" pitchFamily="34" charset="0"/>
                <a:cs typeface="Arial" pitchFamily="34" charset="0"/>
              </a:rPr>
              <a:t>trái</a:t>
            </a:r>
            <a:r>
              <a:rPr lang="en-US" sz="2800" dirty="0">
                <a:latin typeface="Arial" pitchFamily="34" charset="0"/>
                <a:cs typeface="Arial" pitchFamily="34" charset="0"/>
              </a:rPr>
              <a:t> sang </a:t>
            </a:r>
            <a:r>
              <a:rPr lang="en-US" sz="2800" dirty="0" err="1">
                <a:latin typeface="Arial" pitchFamily="34" charset="0"/>
                <a:cs typeface="Arial" pitchFamily="34" charset="0"/>
              </a:rPr>
              <a:t>phải</a:t>
            </a:r>
            <a:r>
              <a:rPr lang="en-US" sz="2800" dirty="0">
                <a:latin typeface="Arial" pitchFamily="34" charset="0"/>
                <a:cs typeface="Arial" pitchFamily="34" charset="0"/>
              </a:rPr>
              <a:t>) </a:t>
            </a:r>
            <a:r>
              <a:rPr lang="en-US" sz="2800" dirty="0" err="1">
                <a:latin typeface="Arial" pitchFamily="34" charset="0"/>
                <a:cs typeface="Arial" pitchFamily="34" charset="0"/>
              </a:rPr>
              <a:t>đến</a:t>
            </a:r>
            <a:r>
              <a:rPr lang="en-US" sz="2800" dirty="0">
                <a:latin typeface="Arial" pitchFamily="34" charset="0"/>
                <a:cs typeface="Arial" pitchFamily="34" charset="0"/>
              </a:rPr>
              <a:t> </a:t>
            </a:r>
            <a:r>
              <a:rPr lang="en-US" sz="2800" dirty="0" err="1">
                <a:latin typeface="Arial" pitchFamily="34" charset="0"/>
                <a:cs typeface="Arial" pitchFamily="34" charset="0"/>
              </a:rPr>
              <a:t>khi</a:t>
            </a:r>
            <a:r>
              <a:rPr lang="en-US" sz="2800" dirty="0">
                <a:latin typeface="Arial" pitchFamily="34" charset="0"/>
                <a:cs typeface="Arial" pitchFamily="34" charset="0"/>
              </a:rPr>
              <a:t> </a:t>
            </a:r>
            <a:r>
              <a:rPr lang="en-US" sz="2800" dirty="0" err="1">
                <a:latin typeface="Arial" pitchFamily="34" charset="0"/>
                <a:cs typeface="Arial" pitchFamily="34" charset="0"/>
              </a:rPr>
              <a:t>xuất</a:t>
            </a:r>
            <a:r>
              <a:rPr lang="en-US" sz="2800" dirty="0">
                <a:latin typeface="Arial" pitchFamily="34" charset="0"/>
                <a:cs typeface="Arial" pitchFamily="34" charset="0"/>
              </a:rPr>
              <a:t> </a:t>
            </a:r>
            <a:r>
              <a:rPr lang="en-US" sz="2800" dirty="0" err="1">
                <a:latin typeface="Arial" pitchFamily="34" charset="0"/>
                <a:cs typeface="Arial" pitchFamily="34" charset="0"/>
              </a:rPr>
              <a:t>hiện</a:t>
            </a:r>
            <a:r>
              <a:rPr lang="en-US" sz="2800" dirty="0">
                <a:latin typeface="Arial" pitchFamily="34" charset="0"/>
                <a:cs typeface="Arial" pitchFamily="34" charset="0"/>
              </a:rPr>
              <a:t> </a:t>
            </a:r>
            <a:r>
              <a:rPr lang="en-US" sz="2800" dirty="0" err="1">
                <a:latin typeface="Arial" pitchFamily="34" charset="0"/>
                <a:cs typeface="Arial" pitchFamily="34" charset="0"/>
              </a:rPr>
              <a:t>cặp</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đầu</a:t>
            </a:r>
            <a:r>
              <a:rPr lang="en-US" sz="2800" dirty="0">
                <a:latin typeface="Arial" pitchFamily="34" charset="0"/>
                <a:cs typeface="Arial" pitchFamily="34" charset="0"/>
              </a:rPr>
              <a:t> </a:t>
            </a:r>
            <a:r>
              <a:rPr lang="en-US" sz="2800" dirty="0" err="1">
                <a:latin typeface="Arial" pitchFamily="34" charset="0"/>
                <a:cs typeface="Arial" pitchFamily="34" charset="0"/>
              </a:rPr>
              <a:t>tiên</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lớn</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 </a:t>
            </a:r>
            <a:r>
              <a:rPr lang="en-US" sz="2800" dirty="0" err="1">
                <a:latin typeface="Arial" pitchFamily="34" charset="0"/>
                <a:cs typeface="Arial" pitchFamily="34" charset="0"/>
              </a:rPr>
              <a:t>thì</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chứa</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đó</a:t>
            </a:r>
            <a:r>
              <a:rPr lang="en-US" sz="2800" dirty="0">
                <a:latin typeface="Arial" pitchFamily="34" charset="0"/>
                <a:cs typeface="Arial" pitchFamily="34" charset="0"/>
              </a:rPr>
              <a:t> </a:t>
            </a:r>
            <a:r>
              <a:rPr lang="en-US" sz="2800" dirty="0" err="1">
                <a:latin typeface="Arial" pitchFamily="34" charset="0"/>
                <a:cs typeface="Arial" pitchFamily="34" charset="0"/>
              </a:rPr>
              <a:t>lớn</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a:t>
            </a:r>
          </a:p>
          <a:p>
            <a:endParaRPr lang="en-US" sz="2800" dirty="0">
              <a:latin typeface="Arial" pitchFamily="34" charset="0"/>
              <a:cs typeface="Arial" pitchFamily="34" charset="0"/>
            </a:endParaRPr>
          </a:p>
        </p:txBody>
      </p:sp>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1798" y="402383"/>
            <a:ext cx="1195916" cy="119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26939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nodeType="clickEffect">
                                  <p:stCondLst>
                                    <p:cond delay="0"/>
                                  </p:stCondLst>
                                  <p:childTnLst>
                                    <p:animEffect transition="out" filter="box(in)">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p:bldP spid="1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1925" y="759417"/>
            <a:ext cx="10689717" cy="1384995"/>
          </a:xfrm>
          <a:prstGeom prst="rect">
            <a:avLst/>
          </a:prstGeom>
          <a:noFill/>
          <a:ln>
            <a:solidFill>
              <a:schemeClr val="accent1"/>
            </a:solidFill>
          </a:ln>
        </p:spPr>
        <p:txBody>
          <a:bodyPr wrap="square" rtlCol="0">
            <a:spAutoFit/>
          </a:bodyPr>
          <a:lstStyle/>
          <a:p>
            <a:r>
              <a:rPr lang="en-US" sz="2800" b="1" i="1" dirty="0">
                <a:solidFill>
                  <a:srgbClr val="FF0000"/>
                </a:solidFill>
                <a:latin typeface="Arial" pitchFamily="34" charset="0"/>
                <a:cs typeface="Arial" pitchFamily="34" charset="0"/>
              </a:rPr>
              <a:t>*</a:t>
            </a:r>
            <a:r>
              <a:rPr lang="en-US" sz="2800" b="1" i="1" dirty="0" err="1">
                <a:solidFill>
                  <a:srgbClr val="FF0000"/>
                </a:solidFill>
                <a:latin typeface="Arial" pitchFamily="34" charset="0"/>
                <a:cs typeface="Arial" pitchFamily="34" charset="0"/>
              </a:rPr>
              <a:t>Lưu</a:t>
            </a:r>
            <a:r>
              <a:rPr lang="en-US" sz="2800" b="1" i="1" dirty="0">
                <a:solidFill>
                  <a:srgbClr val="FF0000"/>
                </a:solidFill>
                <a:latin typeface="Arial" pitchFamily="34" charset="0"/>
                <a:cs typeface="Arial" pitchFamily="34" charset="0"/>
              </a:rPr>
              <a:t> ý:</a:t>
            </a:r>
            <a:endParaRPr lang="en-US" sz="2800" i="1" dirty="0">
              <a:solidFill>
                <a:srgbClr val="FF0000"/>
              </a:solidFill>
              <a:latin typeface="Arial" pitchFamily="34" charset="0"/>
              <a:cs typeface="Arial" pitchFamily="34" charset="0"/>
            </a:endParaRPr>
          </a:p>
          <a:p>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Nếu</a:t>
            </a:r>
            <a:r>
              <a:rPr lang="en-US" sz="2800" i="1" dirty="0">
                <a:solidFill>
                  <a:schemeClr val="accent1"/>
                </a:solidFill>
                <a:latin typeface="Arial" pitchFamily="34" charset="0"/>
                <a:cs typeface="Arial" pitchFamily="34" charset="0"/>
              </a:rPr>
              <a:t> </a:t>
            </a:r>
            <a:r>
              <a:rPr lang="en-US" sz="2800" i="1" dirty="0">
                <a:latin typeface="Arial" pitchFamily="34" charset="0"/>
                <a:cs typeface="Arial" pitchFamily="34" charset="0"/>
              </a:rPr>
              <a:t>a</a:t>
            </a:r>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nhỏ</a:t>
            </a:r>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hơn</a:t>
            </a:r>
            <a:r>
              <a:rPr lang="en-US" sz="2800" i="1" dirty="0">
                <a:solidFill>
                  <a:schemeClr val="accent1"/>
                </a:solidFill>
                <a:latin typeface="Arial" pitchFamily="34" charset="0"/>
                <a:cs typeface="Arial" pitchFamily="34" charset="0"/>
              </a:rPr>
              <a:t> </a:t>
            </a:r>
            <a:r>
              <a:rPr lang="en-US" sz="2800" i="1" dirty="0">
                <a:latin typeface="Arial" pitchFamily="34" charset="0"/>
                <a:cs typeface="Arial" pitchFamily="34" charset="0"/>
              </a:rPr>
              <a:t>b</a:t>
            </a:r>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ta</a:t>
            </a:r>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viết</a:t>
            </a:r>
            <a:r>
              <a:rPr lang="en-US" sz="2800" i="1" dirty="0">
                <a:solidFill>
                  <a:schemeClr val="accent1"/>
                </a:solidFill>
                <a:latin typeface="Arial" pitchFamily="34" charset="0"/>
                <a:cs typeface="Arial" pitchFamily="34" charset="0"/>
              </a:rPr>
              <a:t>            hay  </a:t>
            </a:r>
          </a:p>
          <a:p>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Nếu</a:t>
            </a:r>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và</a:t>
            </a:r>
            <a:r>
              <a:rPr lang="en-US" sz="2800" i="1" dirty="0">
                <a:solidFill>
                  <a:schemeClr val="accent1"/>
                </a:solidFill>
                <a:latin typeface="Arial" pitchFamily="34" charset="0"/>
                <a:cs typeface="Arial" pitchFamily="34" charset="0"/>
              </a:rPr>
              <a:t>           </a:t>
            </a:r>
            <a:r>
              <a:rPr lang="en-US" sz="2800" i="1" dirty="0" err="1">
                <a:solidFill>
                  <a:schemeClr val="accent1"/>
                </a:solidFill>
                <a:latin typeface="Arial" pitchFamily="34" charset="0"/>
                <a:cs typeface="Arial" pitchFamily="34" charset="0"/>
              </a:rPr>
              <a:t>thì</a:t>
            </a:r>
            <a:r>
              <a:rPr lang="en-US" sz="2800" i="1" dirty="0">
                <a:solidFill>
                  <a:schemeClr val="accent1"/>
                </a:solidFill>
                <a:latin typeface="Arial" pitchFamily="34" charset="0"/>
                <a:cs typeface="Arial" pitchFamily="34" charset="0"/>
              </a:rPr>
              <a:t>  </a:t>
            </a:r>
          </a:p>
        </p:txBody>
      </p:sp>
      <p:graphicFrame>
        <p:nvGraphicFramePr>
          <p:cNvPr id="5" name="Object 4"/>
          <p:cNvGraphicFramePr>
            <a:graphicFrameLocks noChangeAspect="1"/>
          </p:cNvGraphicFramePr>
          <p:nvPr/>
        </p:nvGraphicFramePr>
        <p:xfrm>
          <a:off x="4946114" y="1268254"/>
          <a:ext cx="749300" cy="317500"/>
        </p:xfrm>
        <a:graphic>
          <a:graphicData uri="http://schemas.openxmlformats.org/presentationml/2006/ole">
            <mc:AlternateContent xmlns:mc="http://schemas.openxmlformats.org/markup-compatibility/2006">
              <mc:Choice xmlns:v="urn:schemas-microsoft-com:vml" Requires="v">
                <p:oleObj name="Equation" r:id="rId2" imgW="749160" imgH="317160" progId="Equation.DSMT4">
                  <p:embed/>
                </p:oleObj>
              </mc:Choice>
              <mc:Fallback>
                <p:oleObj name="Equation" r:id="rId2" imgW="749160" imgH="317160" progId="Equation.DSMT4">
                  <p:embed/>
                  <p:pic>
                    <p:nvPicPr>
                      <p:cNvPr id="5"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114" y="1268254"/>
                        <a:ext cx="7493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nvGraphicFramePr>
        <p:xfrm>
          <a:off x="6681788" y="1300163"/>
          <a:ext cx="812800" cy="317500"/>
        </p:xfrm>
        <a:graphic>
          <a:graphicData uri="http://schemas.openxmlformats.org/presentationml/2006/ole">
            <mc:AlternateContent xmlns:mc="http://schemas.openxmlformats.org/markup-compatibility/2006">
              <mc:Choice xmlns:v="urn:schemas-microsoft-com:vml" Requires="v">
                <p:oleObj name="Equation" r:id="rId4" imgW="812520" imgH="317160" progId="Equation.DSMT4">
                  <p:embed/>
                </p:oleObj>
              </mc:Choice>
              <mc:Fallback>
                <p:oleObj name="Equation" r:id="rId4" imgW="812520" imgH="317160" progId="Equation.DSMT4">
                  <p:embed/>
                  <p:pic>
                    <p:nvPicPr>
                      <p:cNvPr id="6"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1788" y="1300163"/>
                        <a:ext cx="8128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9028" name="Object 4"/>
          <p:cNvGraphicFramePr>
            <a:graphicFrameLocks noChangeAspect="1"/>
          </p:cNvGraphicFramePr>
          <p:nvPr/>
        </p:nvGraphicFramePr>
        <p:xfrm>
          <a:off x="1813599" y="1747034"/>
          <a:ext cx="749300" cy="317500"/>
        </p:xfrm>
        <a:graphic>
          <a:graphicData uri="http://schemas.openxmlformats.org/presentationml/2006/ole">
            <mc:AlternateContent xmlns:mc="http://schemas.openxmlformats.org/markup-compatibility/2006">
              <mc:Choice xmlns:v="urn:schemas-microsoft-com:vml" Requires="v">
                <p:oleObj name="Equation" r:id="rId6" imgW="749160" imgH="317160" progId="Equation.DSMT4">
                  <p:embed/>
                </p:oleObj>
              </mc:Choice>
              <mc:Fallback>
                <p:oleObj name="Equation" r:id="rId6" imgW="749160" imgH="317160" progId="Equation.DSMT4">
                  <p:embed/>
                  <p:pic>
                    <p:nvPicPr>
                      <p:cNvPr id="129028"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13599" y="1747034"/>
                        <a:ext cx="7493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3285328" y="1749831"/>
          <a:ext cx="723900" cy="317500"/>
        </p:xfrm>
        <a:graphic>
          <a:graphicData uri="http://schemas.openxmlformats.org/presentationml/2006/ole">
            <mc:AlternateContent xmlns:mc="http://schemas.openxmlformats.org/markup-compatibility/2006">
              <mc:Choice xmlns:v="urn:schemas-microsoft-com:vml" Requires="v">
                <p:oleObj name="Equation" r:id="rId8" imgW="723600" imgH="317160" progId="Equation.DSMT4">
                  <p:embed/>
                </p:oleObj>
              </mc:Choice>
              <mc:Fallback>
                <p:oleObj name="Equation" r:id="rId8" imgW="723600" imgH="317160" progId="Equation.DSMT4">
                  <p:embed/>
                  <p:pic>
                    <p:nvPicPr>
                      <p:cNvPr id="8"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85328" y="1749831"/>
                        <a:ext cx="7239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4694238" y="1803400"/>
          <a:ext cx="787400" cy="241300"/>
        </p:xfrm>
        <a:graphic>
          <a:graphicData uri="http://schemas.openxmlformats.org/presentationml/2006/ole">
            <mc:AlternateContent xmlns:mc="http://schemas.openxmlformats.org/markup-compatibility/2006">
              <mc:Choice xmlns:v="urn:schemas-microsoft-com:vml" Requires="v">
                <p:oleObj name="Equation" r:id="rId10" imgW="787320" imgH="241200" progId="Equation.DSMT4">
                  <p:embed/>
                </p:oleObj>
              </mc:Choice>
              <mc:Fallback>
                <p:oleObj name="Equation" r:id="rId10" imgW="787320" imgH="241200" progId="Equation.DSMT4">
                  <p:embed/>
                  <p:pic>
                    <p:nvPicPr>
                      <p:cNvPr id="9"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94238" y="1803400"/>
                        <a:ext cx="7874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CEF5EE85-C87E-4391-B9D7-C957829925F2}"/>
              </a:ext>
            </a:extLst>
          </p:cNvPr>
          <p:cNvSpPr txBox="1"/>
          <p:nvPr/>
        </p:nvSpPr>
        <p:spPr>
          <a:xfrm rot="5400000">
            <a:off x="8531437" y="3497104"/>
            <a:ext cx="6526119"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nvGrpSpPr>
          <p:cNvPr id="11" name="Group 1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12"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3" name="TextBox 12">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14" name="TextBox 13"/>
          <p:cNvSpPr txBox="1"/>
          <p:nvPr/>
        </p:nvSpPr>
        <p:spPr>
          <a:xfrm>
            <a:off x="759415" y="542441"/>
            <a:ext cx="10612225" cy="2246769"/>
          </a:xfrm>
          <a:prstGeom prst="rect">
            <a:avLst/>
          </a:prstGeom>
          <a:solidFill>
            <a:schemeClr val="accent2">
              <a:lumMod val="40000"/>
              <a:lumOff val="60000"/>
            </a:schemeClr>
          </a:solidFill>
        </p:spPr>
        <p:txBody>
          <a:bodyPr wrap="square" rtlCol="0">
            <a:spAutoFit/>
          </a:bodyPr>
          <a:lstStyle/>
          <a:p>
            <a:r>
              <a:rPr lang="en-US" sz="2800" b="1" dirty="0" err="1"/>
              <a:t>Luyện</a:t>
            </a:r>
            <a:r>
              <a:rPr lang="en-US" sz="2800" b="1" dirty="0"/>
              <a:t> </a:t>
            </a:r>
            <a:r>
              <a:rPr lang="en-US" sz="2800" b="1" dirty="0" err="1"/>
              <a:t>tập</a:t>
            </a:r>
            <a:r>
              <a:rPr lang="en-US" sz="2800" b="1" dirty="0"/>
              <a:t> 6</a:t>
            </a:r>
            <a:r>
              <a:rPr lang="en-US" sz="2800" dirty="0"/>
              <a:t>. So </a:t>
            </a:r>
            <a:r>
              <a:rPr lang="en-US" sz="2800" dirty="0" err="1"/>
              <a:t>sánh</a:t>
            </a:r>
            <a:endParaRPr lang="en-US" sz="2800" dirty="0"/>
          </a:p>
          <a:p>
            <a:pPr marL="514350" indent="-514350">
              <a:buAutoNum type="alphaLcParenR"/>
            </a:pPr>
            <a:r>
              <a:rPr lang="en-US" sz="2800" dirty="0"/>
              <a:t>35 216 098   </a:t>
            </a:r>
            <a:r>
              <a:rPr lang="en-US" sz="2800" dirty="0" err="1"/>
              <a:t>và</a:t>
            </a:r>
            <a:r>
              <a:rPr lang="en-US" sz="2800" dirty="0"/>
              <a:t>   8 935 789</a:t>
            </a:r>
          </a:p>
          <a:p>
            <a:pPr marL="514350" indent="-514350"/>
            <a:endParaRPr lang="en-US" sz="2800" dirty="0"/>
          </a:p>
          <a:p>
            <a:pPr marL="514350" indent="-514350"/>
            <a:r>
              <a:rPr lang="en-US" sz="2800" dirty="0"/>
              <a:t>b)  69 098 327    </a:t>
            </a:r>
            <a:r>
              <a:rPr lang="en-US" sz="2800" dirty="0" err="1"/>
              <a:t>và</a:t>
            </a:r>
            <a:r>
              <a:rPr lang="en-US" sz="2800" dirty="0"/>
              <a:t>    69 098 357</a:t>
            </a:r>
          </a:p>
          <a:p>
            <a:pPr marL="514350" indent="-514350"/>
            <a:endParaRPr lang="en-US" sz="2800" dirty="0"/>
          </a:p>
        </p:txBody>
      </p:sp>
      <p:sp>
        <p:nvSpPr>
          <p:cNvPr id="15" name="TextBox 14"/>
          <p:cNvSpPr txBox="1"/>
          <p:nvPr/>
        </p:nvSpPr>
        <p:spPr>
          <a:xfrm>
            <a:off x="829157" y="3250882"/>
            <a:ext cx="10472739" cy="954107"/>
          </a:xfrm>
          <a:prstGeom prst="rect">
            <a:avLst/>
          </a:prstGeom>
          <a:solidFill>
            <a:schemeClr val="accent4">
              <a:lumMod val="60000"/>
              <a:lumOff val="40000"/>
            </a:schemeClr>
          </a:solidFill>
        </p:spPr>
        <p:txBody>
          <a:bodyPr wrap="square" rtlCol="0">
            <a:spAutoFit/>
          </a:bodyPr>
          <a:lstStyle/>
          <a:p>
            <a:r>
              <a:rPr lang="en-US" sz="2800" dirty="0">
                <a:latin typeface="Arial" pitchFamily="34" charset="0"/>
                <a:cs typeface="Arial" pitchFamily="34" charset="0"/>
              </a:rPr>
              <a:t>a)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35 216 098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8</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8 935 789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7</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p>
          <a:p>
            <a:r>
              <a:rPr lang="en-US" sz="2800" dirty="0" err="1">
                <a:latin typeface="Arial" pitchFamily="34" charset="0"/>
                <a:cs typeface="Arial" pitchFamily="34" charset="0"/>
              </a:rPr>
              <a:t>Vậy</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35 216 098 &gt; 8 935 789</a:t>
            </a:r>
          </a:p>
        </p:txBody>
      </p:sp>
      <p:sp>
        <p:nvSpPr>
          <p:cNvPr id="16" name="TextBox 15"/>
          <p:cNvSpPr txBox="1"/>
          <p:nvPr/>
        </p:nvSpPr>
        <p:spPr>
          <a:xfrm>
            <a:off x="813655" y="4831385"/>
            <a:ext cx="10488241" cy="1384995"/>
          </a:xfrm>
          <a:prstGeom prst="rect">
            <a:avLst/>
          </a:prstGeom>
          <a:solidFill>
            <a:schemeClr val="accent4">
              <a:lumMod val="60000"/>
              <a:lumOff val="40000"/>
            </a:schemeClr>
          </a:solidFill>
        </p:spPr>
        <p:txBody>
          <a:bodyPr wrap="square" rtlCol="0">
            <a:spAutoFit/>
          </a:bodyPr>
          <a:lstStyle/>
          <a:p>
            <a:pPr marL="514350" indent="-514350"/>
            <a:r>
              <a:rPr lang="en-US" sz="2800" dirty="0">
                <a:latin typeface="Arial" pitchFamily="34" charset="0"/>
                <a:cs typeface="Arial" pitchFamily="34" charset="0"/>
              </a:rPr>
              <a:t>b) Do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69 098 327 </a:t>
            </a:r>
            <a:r>
              <a:rPr lang="en-US" sz="2800" dirty="0" err="1">
                <a:latin typeface="Arial" pitchFamily="34" charset="0"/>
                <a:cs typeface="Arial" pitchFamily="34" charset="0"/>
              </a:rPr>
              <a:t>và</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69 098 357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cùng</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so </a:t>
            </a:r>
            <a:r>
              <a:rPr lang="en-US" sz="2800" dirty="0" err="1">
                <a:latin typeface="Arial" pitchFamily="34" charset="0"/>
                <a:cs typeface="Arial" pitchFamily="34" charset="0"/>
              </a:rPr>
              <a:t>sánh</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a:t>
            </a:r>
            <a:r>
              <a:rPr lang="en-US" sz="2800" dirty="0" err="1">
                <a:latin typeface="Arial" pitchFamily="34" charset="0"/>
                <a:cs typeface="Arial" pitchFamily="34" charset="0"/>
              </a:rPr>
              <a:t>trái</a:t>
            </a:r>
            <a:r>
              <a:rPr lang="en-US" sz="2800" dirty="0">
                <a:latin typeface="Arial" pitchFamily="34" charset="0"/>
                <a:cs typeface="Arial" pitchFamily="34" charset="0"/>
              </a:rPr>
              <a:t> sang </a:t>
            </a:r>
            <a:r>
              <a:rPr lang="en-US" sz="2800" dirty="0" err="1">
                <a:latin typeface="Arial" pitchFamily="34" charset="0"/>
                <a:cs typeface="Arial" pitchFamily="34" charset="0"/>
              </a:rPr>
              <a:t>phải</a:t>
            </a:r>
            <a:r>
              <a:rPr lang="en-US" sz="2800" dirty="0">
                <a:latin typeface="Arial" pitchFamily="34" charset="0"/>
                <a:cs typeface="Arial" pitchFamily="34" charset="0"/>
              </a:rPr>
              <a:t> </a:t>
            </a:r>
            <a:r>
              <a:rPr lang="en-US" sz="2800" dirty="0" err="1">
                <a:latin typeface="Arial" pitchFamily="34" charset="0"/>
                <a:cs typeface="Arial" pitchFamily="34" charset="0"/>
              </a:rPr>
              <a:t>ta</a:t>
            </a:r>
            <a:r>
              <a:rPr lang="en-US" sz="2800" dirty="0">
                <a:latin typeface="Arial" pitchFamily="34" charset="0"/>
                <a:cs typeface="Arial" pitchFamily="34" charset="0"/>
              </a:rPr>
              <a:t> </a:t>
            </a:r>
            <a:r>
              <a:rPr lang="en-US" sz="2800" dirty="0" err="1">
                <a:latin typeface="Arial" pitchFamily="34" charset="0"/>
                <a:cs typeface="Arial" pitchFamily="34" charset="0"/>
              </a:rPr>
              <a:t>thấy</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2 &lt; 5</a:t>
            </a:r>
            <a:r>
              <a:rPr lang="en-US" sz="2800" dirty="0">
                <a:latin typeface="Arial" pitchFamily="34" charset="0"/>
                <a:cs typeface="Arial" pitchFamily="34" charset="0"/>
              </a:rPr>
              <a:t>.</a:t>
            </a:r>
          </a:p>
          <a:p>
            <a:pPr marL="514350" indent="-514350"/>
            <a:r>
              <a:rPr lang="en-US" sz="2800" dirty="0">
                <a:latin typeface="Arial" pitchFamily="34" charset="0"/>
                <a:cs typeface="Arial" pitchFamily="34" charset="0"/>
              </a:rPr>
              <a:t> </a:t>
            </a:r>
            <a:r>
              <a:rPr lang="en-US" sz="2800" dirty="0" err="1">
                <a:latin typeface="Arial" pitchFamily="34" charset="0"/>
                <a:cs typeface="Arial" pitchFamily="34" charset="0"/>
              </a:rPr>
              <a:t>Vậy</a:t>
            </a:r>
            <a:r>
              <a:rPr lang="en-US" sz="2800" dirty="0">
                <a:latin typeface="Arial" pitchFamily="34" charset="0"/>
                <a:cs typeface="Arial" pitchFamily="34" charset="0"/>
              </a:rPr>
              <a:t> </a:t>
            </a:r>
            <a:r>
              <a:rPr lang="en-US" sz="2800" dirty="0">
                <a:solidFill>
                  <a:srgbClr val="0070C0"/>
                </a:solidFill>
                <a:latin typeface="Arial" pitchFamily="34" charset="0"/>
                <a:cs typeface="Arial" pitchFamily="34" charset="0"/>
              </a:rPr>
              <a:t>69 098 327 &lt; 69 098 357</a:t>
            </a:r>
            <a:r>
              <a:rPr lang="en-US" sz="2800" dirty="0">
                <a:latin typeface="Arial" pitchFamily="34" charset="0"/>
                <a:cs typeface="Arial" pitchFamily="34" charset="0"/>
              </a:rPr>
              <a:t>. </a:t>
            </a:r>
          </a:p>
        </p:txBody>
      </p:sp>
      <p:pic>
        <p:nvPicPr>
          <p:cNvPr id="17"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031900" y="650356"/>
            <a:ext cx="1195916" cy="1199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500"/>
                                        <p:tgtEl>
                                          <p:spTgt spid="129028"/>
                                        </p:tgtEl>
                                      </p:cBhvr>
                                    </p:animEffect>
                                    <p:set>
                                      <p:cBhvr>
                                        <p:cTn id="16" dur="1" fill="hold">
                                          <p:stCondLst>
                                            <p:cond delay="499"/>
                                          </p:stCondLst>
                                        </p:cTn>
                                        <p:tgtEl>
                                          <p:spTgt spid="129028"/>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4" presetClass="exit" presetSubtype="16" fill="hold" nodeType="withEffect">
                                  <p:stCondLst>
                                    <p:cond delay="0"/>
                                  </p:stCondLst>
                                  <p:childTnLst>
                                    <p:animEffect transition="out" filter="box(in)">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ox(i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ox(in)">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440" y="1859782"/>
            <a:ext cx="10890694" cy="4585871"/>
          </a:xfrm>
          <a:prstGeom prst="rect">
            <a:avLst/>
          </a:prstGeom>
          <a:solidFill>
            <a:schemeClr val="accent2">
              <a:lumMod val="20000"/>
              <a:lumOff val="80000"/>
            </a:schemeClr>
          </a:solidFill>
        </p:spPr>
        <p:txBody>
          <a:bodyPr wrap="square" rtlCol="0">
            <a:spAutoFit/>
          </a:bodyPr>
          <a:lstStyle/>
          <a:p>
            <a:pPr>
              <a:spcAft>
                <a:spcPts val="1200"/>
              </a:spcAft>
            </a:pPr>
            <a:r>
              <a:rPr lang="en-US" sz="2800" i="1" dirty="0" err="1">
                <a:solidFill>
                  <a:srgbClr val="C00000"/>
                </a:solidFill>
                <a:latin typeface="Arial" pitchFamily="34" charset="0"/>
                <a:cs typeface="Arial" pitchFamily="34" charset="0"/>
              </a:rPr>
              <a:t>Luật</a:t>
            </a:r>
            <a:r>
              <a:rPr lang="en-US" sz="2800" i="1" dirty="0">
                <a:solidFill>
                  <a:srgbClr val="C00000"/>
                </a:solidFill>
                <a:latin typeface="Arial" pitchFamily="34" charset="0"/>
                <a:cs typeface="Arial" pitchFamily="34" charset="0"/>
              </a:rPr>
              <a:t> </a:t>
            </a:r>
            <a:r>
              <a:rPr lang="en-US" sz="2800" i="1" dirty="0" err="1">
                <a:solidFill>
                  <a:srgbClr val="C00000"/>
                </a:solidFill>
                <a:latin typeface="Arial" pitchFamily="34" charset="0"/>
                <a:cs typeface="Arial" pitchFamily="34" charset="0"/>
              </a:rPr>
              <a:t>chơi</a:t>
            </a:r>
            <a:r>
              <a:rPr lang="en-US" sz="2800" dirty="0">
                <a:solidFill>
                  <a:srgbClr val="C00000"/>
                </a:solidFill>
                <a:latin typeface="Arial" pitchFamily="34" charset="0"/>
                <a:cs typeface="Arial" pitchFamily="34" charset="0"/>
              </a:rPr>
              <a:t>: </a:t>
            </a:r>
          </a:p>
          <a:p>
            <a:pPr>
              <a:spcAft>
                <a:spcPts val="1200"/>
              </a:spcAft>
            </a:pP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10 HS </a:t>
            </a:r>
            <a:r>
              <a:rPr lang="en-US" sz="2800" dirty="0" err="1">
                <a:latin typeface="Arial" pitchFamily="34" charset="0"/>
                <a:cs typeface="Arial" pitchFamily="34" charset="0"/>
              </a:rPr>
              <a:t>tham</a:t>
            </a:r>
            <a:r>
              <a:rPr lang="en-US" sz="2800" dirty="0">
                <a:latin typeface="Arial" pitchFamily="34" charset="0"/>
                <a:cs typeface="Arial" pitchFamily="34" charset="0"/>
              </a:rPr>
              <a:t> </a:t>
            </a:r>
            <a:r>
              <a:rPr lang="en-US" sz="2800" dirty="0" err="1">
                <a:latin typeface="Arial" pitchFamily="34" charset="0"/>
                <a:cs typeface="Arial" pitchFamily="34" charset="0"/>
              </a:rPr>
              <a:t>gia</a:t>
            </a:r>
            <a:r>
              <a:rPr lang="en-US" sz="2800" dirty="0">
                <a:latin typeface="Arial" pitchFamily="34" charset="0"/>
                <a:cs typeface="Arial" pitchFamily="34" charset="0"/>
              </a:rPr>
              <a:t> </a:t>
            </a:r>
            <a:r>
              <a:rPr lang="en-US" sz="2800" dirty="0" err="1">
                <a:latin typeface="Arial" pitchFamily="34" charset="0"/>
                <a:cs typeface="Arial" pitchFamily="34" charset="0"/>
              </a:rPr>
              <a:t>chơi</a:t>
            </a:r>
            <a:r>
              <a:rPr lang="en-US" sz="2800" dirty="0">
                <a:latin typeface="Arial" pitchFamily="34" charset="0"/>
                <a:cs typeface="Arial" pitchFamily="34" charset="0"/>
              </a:rPr>
              <a:t>, </a:t>
            </a:r>
            <a:r>
              <a:rPr lang="en-US" sz="2800" dirty="0" err="1">
                <a:latin typeface="Arial" pitchFamily="34" charset="0"/>
                <a:cs typeface="Arial" pitchFamily="34" charset="0"/>
              </a:rPr>
              <a:t>chia</a:t>
            </a:r>
            <a:r>
              <a:rPr lang="en-US" sz="2800" dirty="0">
                <a:latin typeface="Arial" pitchFamily="34" charset="0"/>
                <a:cs typeface="Arial" pitchFamily="34" charset="0"/>
              </a:rPr>
              <a:t> </a:t>
            </a:r>
            <a:r>
              <a:rPr lang="en-US" sz="2800" dirty="0" err="1">
                <a:latin typeface="Arial" pitchFamily="34" charset="0"/>
                <a:cs typeface="Arial" pitchFamily="34" charset="0"/>
              </a:rPr>
              <a:t>thành</a:t>
            </a:r>
            <a:r>
              <a:rPr lang="en-US" sz="2800" dirty="0">
                <a:latin typeface="Arial" pitchFamily="34" charset="0"/>
                <a:cs typeface="Arial" pitchFamily="34" charset="0"/>
              </a:rPr>
              <a:t> 5 </a:t>
            </a:r>
            <a:r>
              <a:rPr lang="en-US" sz="2800" dirty="0" err="1">
                <a:latin typeface="Arial" pitchFamily="34" charset="0"/>
                <a:cs typeface="Arial" pitchFamily="34" charset="0"/>
              </a:rPr>
              <a:t>cặp</a:t>
            </a:r>
            <a:r>
              <a:rPr lang="en-US" sz="2800" dirty="0">
                <a:latin typeface="Arial" pitchFamily="34" charset="0"/>
                <a:cs typeface="Arial" pitchFamily="34" charset="0"/>
              </a:rPr>
              <a:t>.</a:t>
            </a:r>
          </a:p>
          <a:p>
            <a:pPr>
              <a:spcAft>
                <a:spcPts val="1200"/>
              </a:spcAft>
            </a:pPr>
            <a:r>
              <a:rPr lang="en-US" sz="2800" dirty="0">
                <a:latin typeface="Arial" pitchFamily="34" charset="0"/>
                <a:cs typeface="Arial" pitchFamily="34" charset="0"/>
              </a:rPr>
              <a:t>+ </a:t>
            </a:r>
            <a:r>
              <a:rPr lang="en-US" sz="2800" dirty="0" err="1">
                <a:latin typeface="Arial" pitchFamily="34" charset="0"/>
                <a:cs typeface="Arial" pitchFamily="34" charset="0"/>
              </a:rPr>
              <a:t>Mỗi</a:t>
            </a:r>
            <a:r>
              <a:rPr lang="en-US" sz="2800" dirty="0">
                <a:latin typeface="Arial" pitchFamily="34" charset="0"/>
                <a:cs typeface="Arial" pitchFamily="34" charset="0"/>
              </a:rPr>
              <a:t> HS </a:t>
            </a:r>
            <a:r>
              <a:rPr lang="en-US" sz="2800" dirty="0" err="1">
                <a:latin typeface="Arial" pitchFamily="34" charset="0"/>
                <a:cs typeface="Arial" pitchFamily="34" charset="0"/>
              </a:rPr>
              <a:t>nhận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phiếu</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ghi</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rồi</a:t>
            </a:r>
            <a:r>
              <a:rPr lang="en-US" sz="2800" dirty="0">
                <a:latin typeface="Arial" pitchFamily="34" charset="0"/>
                <a:cs typeface="Arial" pitchFamily="34" charset="0"/>
              </a:rPr>
              <a:t> </a:t>
            </a:r>
            <a:r>
              <a:rPr lang="en-US" sz="2800" dirty="0" err="1">
                <a:latin typeface="Arial" pitchFamily="34" charset="0"/>
                <a:cs typeface="Arial" pitchFamily="34" charset="0"/>
              </a:rPr>
              <a:t>dán</a:t>
            </a:r>
            <a:r>
              <a:rPr lang="en-US" sz="2800" dirty="0">
                <a:latin typeface="Arial" pitchFamily="34" charset="0"/>
                <a:cs typeface="Arial" pitchFamily="34" charset="0"/>
              </a:rPr>
              <a:t> </a:t>
            </a:r>
            <a:r>
              <a:rPr lang="en-US" sz="2800" dirty="0" err="1">
                <a:latin typeface="Arial" pitchFamily="34" charset="0"/>
                <a:cs typeface="Arial" pitchFamily="34" charset="0"/>
              </a:rPr>
              <a:t>trước</a:t>
            </a:r>
            <a:r>
              <a:rPr lang="en-US" sz="2800" dirty="0">
                <a:latin typeface="Arial" pitchFamily="34" charset="0"/>
                <a:cs typeface="Arial" pitchFamily="34" charset="0"/>
              </a:rPr>
              <a:t> </a:t>
            </a:r>
            <a:r>
              <a:rPr lang="en-US" sz="2800" dirty="0" err="1">
                <a:latin typeface="Arial" pitchFamily="34" charset="0"/>
                <a:cs typeface="Arial" pitchFamily="34" charset="0"/>
              </a:rPr>
              <a:t>ngực</a:t>
            </a:r>
            <a:r>
              <a:rPr lang="en-US" sz="2800" dirty="0">
                <a:latin typeface="Arial" pitchFamily="34" charset="0"/>
                <a:cs typeface="Arial" pitchFamily="34" charset="0"/>
              </a:rPr>
              <a:t>.</a:t>
            </a:r>
          </a:p>
          <a:p>
            <a:pPr>
              <a:spcAft>
                <a:spcPts val="1200"/>
              </a:spcAft>
            </a:pP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học</a:t>
            </a:r>
            <a:r>
              <a:rPr lang="en-US" sz="2800" dirty="0">
                <a:latin typeface="Arial" pitchFamily="34" charset="0"/>
                <a:cs typeface="Arial" pitchFamily="34" charset="0"/>
              </a:rPr>
              <a:t> </a:t>
            </a:r>
            <a:r>
              <a:rPr lang="en-US" sz="2800" dirty="0" err="1">
                <a:latin typeface="Arial" pitchFamily="34" charset="0"/>
                <a:cs typeface="Arial" pitchFamily="34" charset="0"/>
              </a:rPr>
              <a:t>sinh</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cặp</a:t>
            </a:r>
            <a:r>
              <a:rPr lang="en-US" sz="2800" dirty="0">
                <a:latin typeface="Arial" pitchFamily="34" charset="0"/>
                <a:cs typeface="Arial" pitchFamily="34" charset="0"/>
              </a:rPr>
              <a:t> </a:t>
            </a:r>
            <a:r>
              <a:rPr lang="en-US" sz="2800" dirty="0" err="1">
                <a:latin typeface="Arial" pitchFamily="34" charset="0"/>
                <a:cs typeface="Arial" pitchFamily="34" charset="0"/>
              </a:rPr>
              <a:t>sẽ</a:t>
            </a:r>
            <a:r>
              <a:rPr lang="en-US" sz="2800" dirty="0">
                <a:latin typeface="Arial" pitchFamily="34" charset="0"/>
                <a:cs typeface="Arial" pitchFamily="34" charset="0"/>
              </a:rPr>
              <a:t> so </a:t>
            </a:r>
            <a:r>
              <a:rPr lang="en-US" sz="2800" dirty="0" err="1">
                <a:latin typeface="Arial" pitchFamily="34" charset="0"/>
                <a:cs typeface="Arial" pitchFamily="34" charset="0"/>
              </a:rPr>
              <a:t>sánh</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nhận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với</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 Ai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lớn</a:t>
            </a:r>
            <a:r>
              <a:rPr lang="en-US" sz="2800" dirty="0">
                <a:latin typeface="Arial" pitchFamily="34" charset="0"/>
                <a:cs typeface="Arial" pitchFamily="34" charset="0"/>
              </a:rPr>
              <a:t> </a:t>
            </a:r>
            <a:r>
              <a:rPr lang="en-US" sz="2800" dirty="0" err="1">
                <a:latin typeface="Arial" pitchFamily="34" charset="0"/>
                <a:cs typeface="Arial" pitchFamily="34" charset="0"/>
              </a:rPr>
              <a:t>sẽ</a:t>
            </a:r>
            <a:r>
              <a:rPr lang="en-US" sz="2800" dirty="0">
                <a:latin typeface="Arial" pitchFamily="34" charset="0"/>
                <a:cs typeface="Arial" pitchFamily="34" charset="0"/>
              </a:rPr>
              <a:t> </a:t>
            </a:r>
            <a:r>
              <a:rPr lang="en-US" sz="2800" dirty="0" err="1">
                <a:latin typeface="Arial" pitchFamily="34" charset="0"/>
                <a:cs typeface="Arial" pitchFamily="34" charset="0"/>
              </a:rPr>
              <a:t>chạy</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lớn</a:t>
            </a:r>
            <a:r>
              <a:rPr lang="en-US" sz="2800" dirty="0">
                <a:latin typeface="Arial" pitchFamily="34" charset="0"/>
                <a:cs typeface="Arial" pitchFamily="34" charset="0"/>
              </a:rPr>
              <a:t>”, </a:t>
            </a:r>
            <a:r>
              <a:rPr lang="en-US" sz="2800" dirty="0" err="1">
                <a:latin typeface="Arial" pitchFamily="34" charset="0"/>
                <a:cs typeface="Arial" pitchFamily="34" charset="0"/>
              </a:rPr>
              <a:t>ai</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bé</a:t>
            </a:r>
            <a:r>
              <a:rPr lang="en-US" sz="2800" dirty="0">
                <a:latin typeface="Arial" pitchFamily="34" charset="0"/>
                <a:cs typeface="Arial" pitchFamily="34" charset="0"/>
              </a:rPr>
              <a:t> </a:t>
            </a:r>
            <a:r>
              <a:rPr lang="en-US" sz="2800" dirty="0" err="1">
                <a:latin typeface="Arial" pitchFamily="34" charset="0"/>
                <a:cs typeface="Arial" pitchFamily="34" charset="0"/>
              </a:rPr>
              <a:t>sẽ</a:t>
            </a:r>
            <a:r>
              <a:rPr lang="en-US" sz="2800" dirty="0">
                <a:latin typeface="Arial" pitchFamily="34" charset="0"/>
                <a:cs typeface="Arial" pitchFamily="34" charset="0"/>
              </a:rPr>
              <a:t> </a:t>
            </a:r>
            <a:r>
              <a:rPr lang="en-US" sz="2800" dirty="0" err="1">
                <a:latin typeface="Arial" pitchFamily="34" charset="0"/>
                <a:cs typeface="Arial" pitchFamily="34" charset="0"/>
              </a:rPr>
              <a:t>chạy</a:t>
            </a:r>
            <a:r>
              <a:rPr lang="en-US" sz="2800" dirty="0">
                <a:latin typeface="Arial" pitchFamily="34" charset="0"/>
                <a:cs typeface="Arial" pitchFamily="34" charset="0"/>
              </a:rPr>
              <a:t> </a:t>
            </a:r>
            <a:r>
              <a:rPr lang="en-US" sz="2800" dirty="0" err="1">
                <a:latin typeface="Arial" pitchFamily="34" charset="0"/>
                <a:cs typeface="Arial" pitchFamily="34" charset="0"/>
              </a:rPr>
              <a:t>về</a:t>
            </a:r>
            <a:r>
              <a:rPr lang="en-US" sz="2800" dirty="0">
                <a:latin typeface="Arial" pitchFamily="34" charset="0"/>
                <a:cs typeface="Arial" pitchFamily="34" charset="0"/>
              </a:rPr>
              <a:t> </a:t>
            </a:r>
            <a:r>
              <a:rPr lang="en-US" sz="2800" dirty="0" err="1">
                <a:latin typeface="Arial" pitchFamily="34" charset="0"/>
                <a:cs typeface="Arial" pitchFamily="34" charset="0"/>
              </a:rPr>
              <a:t>phía</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bé</a:t>
            </a:r>
            <a:r>
              <a:rPr lang="en-US" sz="2800" dirty="0">
                <a:latin typeface="Arial" pitchFamily="34" charset="0"/>
                <a:cs typeface="Arial" pitchFamily="34" charset="0"/>
              </a:rPr>
              <a:t>” (</a:t>
            </a:r>
            <a:r>
              <a:rPr lang="en-US" sz="2800" dirty="0" err="1">
                <a:latin typeface="Arial" pitchFamily="34" charset="0"/>
                <a:cs typeface="Arial" pitchFamily="34" charset="0"/>
              </a:rPr>
              <a:t>Mỗi</a:t>
            </a:r>
            <a:r>
              <a:rPr lang="en-US" sz="2800" dirty="0">
                <a:latin typeface="Arial" pitchFamily="34" charset="0"/>
                <a:cs typeface="Arial" pitchFamily="34" charset="0"/>
              </a:rPr>
              <a:t> </a:t>
            </a:r>
            <a:r>
              <a:rPr lang="en-US" sz="2800" dirty="0" err="1">
                <a:latin typeface="Arial" pitchFamily="34" charset="0"/>
                <a:cs typeface="Arial" pitchFamily="34" charset="0"/>
              </a:rPr>
              <a:t>đội</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quy</a:t>
            </a:r>
            <a:r>
              <a:rPr lang="en-US" sz="2800" dirty="0">
                <a:latin typeface="Arial" pitchFamily="34" charset="0"/>
                <a:cs typeface="Arial" pitchFamily="34" charset="0"/>
              </a:rPr>
              <a:t> </a:t>
            </a:r>
            <a:r>
              <a:rPr lang="en-US" sz="2800" dirty="0" err="1">
                <a:latin typeface="Arial" pitchFamily="34" charset="0"/>
                <a:cs typeface="Arial" pitchFamily="34" charset="0"/>
              </a:rPr>
              <a:t>định</a:t>
            </a:r>
            <a:r>
              <a:rPr lang="en-US" sz="2800" dirty="0">
                <a:latin typeface="Arial" pitchFamily="34" charset="0"/>
                <a:cs typeface="Arial" pitchFamily="34" charset="0"/>
              </a:rPr>
              <a:t> </a:t>
            </a:r>
            <a:r>
              <a:rPr lang="en-US" sz="2800" dirty="0" err="1">
                <a:latin typeface="Arial" pitchFamily="34" charset="0"/>
                <a:cs typeface="Arial" pitchFamily="34" charset="0"/>
              </a:rPr>
              <a:t>vị</a:t>
            </a:r>
            <a:r>
              <a:rPr lang="en-US" sz="2800" dirty="0">
                <a:latin typeface="Arial" pitchFamily="34" charset="0"/>
                <a:cs typeface="Arial" pitchFamily="34" charset="0"/>
              </a:rPr>
              <a:t> </a:t>
            </a:r>
            <a:r>
              <a:rPr lang="en-US" sz="2800" dirty="0" err="1">
                <a:latin typeface="Arial" pitchFamily="34" charset="0"/>
                <a:cs typeface="Arial" pitchFamily="34" charset="0"/>
              </a:rPr>
              <a:t>trí</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a:t>
            </a:r>
          </a:p>
          <a:p>
            <a:pPr>
              <a:spcAft>
                <a:spcPts val="1200"/>
              </a:spcAft>
            </a:pPr>
            <a:r>
              <a:rPr lang="en-US" sz="2800" dirty="0">
                <a:latin typeface="Arial" pitchFamily="34" charset="0"/>
                <a:cs typeface="Arial" pitchFamily="34" charset="0"/>
              </a:rPr>
              <a:t>+ </a:t>
            </a:r>
            <a:r>
              <a:rPr lang="en-US" sz="2800" dirty="0" err="1">
                <a:latin typeface="Arial" pitchFamily="34" charset="0"/>
                <a:cs typeface="Arial" pitchFamily="34" charset="0"/>
              </a:rPr>
              <a:t>Đội</a:t>
            </a:r>
            <a:r>
              <a:rPr lang="en-US" sz="2800" dirty="0">
                <a:latin typeface="Arial" pitchFamily="34" charset="0"/>
                <a:cs typeface="Arial" pitchFamily="34" charset="0"/>
              </a:rPr>
              <a:t> </a:t>
            </a:r>
            <a:r>
              <a:rPr lang="en-US" sz="2800" dirty="0" err="1">
                <a:latin typeface="Arial" pitchFamily="34" charset="0"/>
                <a:cs typeface="Arial" pitchFamily="34" charset="0"/>
              </a:rPr>
              <a:t>nào</a:t>
            </a:r>
            <a:r>
              <a:rPr lang="en-US" sz="2800" dirty="0">
                <a:latin typeface="Arial" pitchFamily="34" charset="0"/>
                <a:cs typeface="Arial" pitchFamily="34" charset="0"/>
              </a:rPr>
              <a:t> </a:t>
            </a:r>
            <a:r>
              <a:rPr lang="en-US" sz="2800" dirty="0" err="1">
                <a:latin typeface="Arial" pitchFamily="34" charset="0"/>
                <a:cs typeface="Arial" pitchFamily="34" charset="0"/>
              </a:rPr>
              <a:t>nhận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lượng</a:t>
            </a:r>
            <a:r>
              <a:rPr lang="en-US" sz="2800" dirty="0">
                <a:latin typeface="Arial" pitchFamily="34" charset="0"/>
                <a:cs typeface="Arial" pitchFamily="34" charset="0"/>
              </a:rPr>
              <a:t> </a:t>
            </a:r>
            <a:r>
              <a:rPr lang="en-US" sz="2800" dirty="0" err="1">
                <a:latin typeface="Arial" pitchFamily="34" charset="0"/>
                <a:cs typeface="Arial" pitchFamily="34" charset="0"/>
              </a:rPr>
              <a:t>đúng</a:t>
            </a:r>
            <a:r>
              <a:rPr lang="en-US" sz="2800" dirty="0">
                <a:latin typeface="Arial" pitchFamily="34" charset="0"/>
                <a:cs typeface="Arial" pitchFamily="34" charset="0"/>
              </a:rPr>
              <a:t>, </a:t>
            </a:r>
            <a:r>
              <a:rPr lang="en-US" sz="2800" dirty="0" err="1">
                <a:latin typeface="Arial" pitchFamily="34" charset="0"/>
                <a:cs typeface="Arial" pitchFamily="34" charset="0"/>
              </a:rPr>
              <a:t>đủ</a:t>
            </a:r>
            <a:r>
              <a:rPr lang="en-US" sz="2800" dirty="0">
                <a:latin typeface="Arial" pitchFamily="34" charset="0"/>
                <a:cs typeface="Arial" pitchFamily="34" charset="0"/>
              </a:rPr>
              <a:t> 5 </a:t>
            </a:r>
            <a:r>
              <a:rPr lang="en-US" sz="2800" dirty="0" err="1">
                <a:latin typeface="Arial" pitchFamily="34" charset="0"/>
                <a:cs typeface="Arial" pitchFamily="34" charset="0"/>
              </a:rPr>
              <a:t>thành</a:t>
            </a:r>
            <a:r>
              <a:rPr lang="en-US" sz="2800" dirty="0">
                <a:latin typeface="Arial" pitchFamily="34" charset="0"/>
                <a:cs typeface="Arial" pitchFamily="34" charset="0"/>
              </a:rPr>
              <a:t> </a:t>
            </a:r>
            <a:r>
              <a:rPr lang="en-US" sz="2800" dirty="0" err="1">
                <a:latin typeface="Arial" pitchFamily="34" charset="0"/>
                <a:cs typeface="Arial" pitchFamily="34" charset="0"/>
              </a:rPr>
              <a:t>viên</a:t>
            </a:r>
            <a:r>
              <a:rPr lang="en-US" sz="2800" dirty="0">
                <a:latin typeface="Arial" pitchFamily="34" charset="0"/>
                <a:cs typeface="Arial" pitchFamily="34" charset="0"/>
              </a:rPr>
              <a:t> </a:t>
            </a:r>
            <a:r>
              <a:rPr lang="en-US" sz="2800" dirty="0" err="1">
                <a:latin typeface="Arial" pitchFamily="34" charset="0"/>
                <a:cs typeface="Arial" pitchFamily="34" charset="0"/>
              </a:rPr>
              <a:t>nhanh</a:t>
            </a:r>
            <a:r>
              <a:rPr lang="en-US" sz="2800" dirty="0">
                <a:latin typeface="Arial" pitchFamily="34" charset="0"/>
                <a:cs typeface="Arial" pitchFamily="34" charset="0"/>
              </a:rPr>
              <a:t> </a:t>
            </a:r>
            <a:r>
              <a:rPr lang="en-US" sz="2800" dirty="0" err="1">
                <a:latin typeface="Arial" pitchFamily="34" charset="0"/>
                <a:cs typeface="Arial" pitchFamily="34" charset="0"/>
              </a:rPr>
              <a:t>hơn</a:t>
            </a:r>
            <a:r>
              <a:rPr lang="en-US" sz="2800" dirty="0">
                <a:latin typeface="Arial" pitchFamily="34" charset="0"/>
                <a:cs typeface="Arial" pitchFamily="34" charset="0"/>
              </a:rPr>
              <a:t> </a:t>
            </a:r>
            <a:r>
              <a:rPr lang="en-US" sz="2800" dirty="0" err="1">
                <a:latin typeface="Arial" pitchFamily="34" charset="0"/>
                <a:cs typeface="Arial" pitchFamily="34" charset="0"/>
              </a:rPr>
              <a:t>đội</a:t>
            </a:r>
            <a:r>
              <a:rPr lang="en-US" sz="2800" dirty="0">
                <a:latin typeface="Arial" pitchFamily="34" charset="0"/>
                <a:cs typeface="Arial" pitchFamily="34" charset="0"/>
              </a:rPr>
              <a:t> </a:t>
            </a:r>
            <a:r>
              <a:rPr lang="en-US" sz="2800" dirty="0" err="1">
                <a:latin typeface="Arial" pitchFamily="34" charset="0"/>
                <a:cs typeface="Arial" pitchFamily="34" charset="0"/>
              </a:rPr>
              <a:t>đó</a:t>
            </a:r>
            <a:r>
              <a:rPr lang="en-US" sz="2800" dirty="0">
                <a:latin typeface="Arial" pitchFamily="34" charset="0"/>
                <a:cs typeface="Arial" pitchFamily="34" charset="0"/>
              </a:rPr>
              <a:t> </a:t>
            </a:r>
            <a:r>
              <a:rPr lang="en-US" sz="2800" dirty="0" err="1">
                <a:latin typeface="Arial" pitchFamily="34" charset="0"/>
                <a:cs typeface="Arial" pitchFamily="34" charset="0"/>
              </a:rPr>
              <a:t>thắng</a:t>
            </a:r>
            <a:r>
              <a:rPr lang="en-US" sz="2800" dirty="0">
                <a:latin typeface="Arial" pitchFamily="34" charset="0"/>
                <a:cs typeface="Arial" pitchFamily="34" charset="0"/>
              </a:rPr>
              <a:t> </a:t>
            </a:r>
            <a:r>
              <a:rPr lang="en-US" sz="2800" dirty="0" err="1">
                <a:latin typeface="Arial" pitchFamily="34" charset="0"/>
                <a:cs typeface="Arial" pitchFamily="34" charset="0"/>
              </a:rPr>
              <a:t>cuộc</a:t>
            </a:r>
            <a:r>
              <a:rPr lang="en-US" sz="2800" dirty="0">
                <a:latin typeface="Arial" pitchFamily="34" charset="0"/>
                <a:cs typeface="Arial" pitchFamily="34" charset="0"/>
              </a:rPr>
              <a:t>.</a:t>
            </a:r>
          </a:p>
        </p:txBody>
      </p:sp>
      <p:sp>
        <p:nvSpPr>
          <p:cNvPr id="4" name="TextBox 3"/>
          <p:cNvSpPr txBox="1"/>
          <p:nvPr/>
        </p:nvSpPr>
        <p:spPr>
          <a:xfrm>
            <a:off x="3316638" y="294467"/>
            <a:ext cx="6323309" cy="646331"/>
          </a:xfrm>
          <a:prstGeom prst="rect">
            <a:avLst/>
          </a:prstGeom>
          <a:solidFill>
            <a:srgbClr val="FFFF00"/>
          </a:solidFill>
        </p:spPr>
        <p:txBody>
          <a:bodyPr wrap="square" rtlCol="0">
            <a:spAutoFit/>
          </a:bodyPr>
          <a:lstStyle/>
          <a:p>
            <a:pPr algn="ctr"/>
            <a:r>
              <a:rPr lang="en-US" sz="3600" b="1" dirty="0" err="1">
                <a:latin typeface="Arial" pitchFamily="34" charset="0"/>
                <a:cs typeface="Arial" pitchFamily="34" charset="0"/>
              </a:rPr>
              <a:t>Trò</a:t>
            </a:r>
            <a:r>
              <a:rPr lang="en-US" sz="3600" b="1" dirty="0">
                <a:latin typeface="Arial" pitchFamily="34" charset="0"/>
                <a:cs typeface="Arial" pitchFamily="34" charset="0"/>
              </a:rPr>
              <a:t> </a:t>
            </a:r>
            <a:r>
              <a:rPr lang="en-US" sz="3600" b="1" dirty="0" err="1">
                <a:latin typeface="Arial" pitchFamily="34" charset="0"/>
                <a:cs typeface="Arial" pitchFamily="34" charset="0"/>
              </a:rPr>
              <a:t>chơi</a:t>
            </a:r>
            <a:r>
              <a:rPr lang="en-US" sz="3600" b="1" dirty="0">
                <a:latin typeface="Arial" pitchFamily="34" charset="0"/>
                <a:cs typeface="Arial" pitchFamily="34" charset="0"/>
              </a:rPr>
              <a:t>: “</a:t>
            </a:r>
            <a:r>
              <a:rPr lang="en-US" sz="3600" b="1" dirty="0" err="1">
                <a:latin typeface="Arial" pitchFamily="34" charset="0"/>
                <a:cs typeface="Arial" pitchFamily="34" charset="0"/>
              </a:rPr>
              <a:t>Tìm</a:t>
            </a:r>
            <a:r>
              <a:rPr lang="en-US" sz="3600" b="1" dirty="0">
                <a:latin typeface="Arial" pitchFamily="34" charset="0"/>
                <a:cs typeface="Arial" pitchFamily="34" charset="0"/>
              </a:rPr>
              <a:t> </a:t>
            </a:r>
            <a:r>
              <a:rPr lang="en-US" sz="3600" b="1" dirty="0" err="1">
                <a:latin typeface="Arial" pitchFamily="34" charset="0"/>
                <a:cs typeface="Arial" pitchFamily="34" charset="0"/>
              </a:rPr>
              <a:t>đồng</a:t>
            </a:r>
            <a:r>
              <a:rPr lang="en-US" sz="3600" b="1" dirty="0">
                <a:latin typeface="Arial" pitchFamily="34" charset="0"/>
                <a:cs typeface="Arial" pitchFamily="34" charset="0"/>
              </a:rPr>
              <a:t> </a:t>
            </a:r>
            <a:r>
              <a:rPr lang="en-US" sz="3600" b="1" dirty="0" err="1">
                <a:latin typeface="Arial" pitchFamily="34" charset="0"/>
                <a:cs typeface="Arial" pitchFamily="34" charset="0"/>
              </a:rPr>
              <a:t>đội</a:t>
            </a:r>
            <a:r>
              <a:rPr lang="en-US" sz="3600" b="1" dirty="0">
                <a:latin typeface="Arial" pitchFamily="34" charset="0"/>
                <a:cs typeface="Arial" pitchFamily="34" charset="0"/>
              </a:rPr>
              <a:t>”</a:t>
            </a:r>
            <a:endParaRPr lang="en-US" sz="3600" b="1" i="1" dirty="0">
              <a:solidFill>
                <a:srgbClr val="002060"/>
              </a:solidFill>
              <a:latin typeface="Arial" pitchFamily="34" charset="0"/>
              <a:cs typeface="Arial" pitchFamily="34" charset="0"/>
            </a:endParaRPr>
          </a:p>
        </p:txBody>
      </p:sp>
      <p:grpSp>
        <p:nvGrpSpPr>
          <p:cNvPr id="2" name="Group 5">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7"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5649"/>
            <a:ext cx="1930399" cy="192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797206323"/>
              </p:ext>
            </p:extLst>
          </p:nvPr>
        </p:nvGraphicFramePr>
        <p:xfrm>
          <a:off x="1518834" y="1200100"/>
          <a:ext cx="9407470" cy="4394778"/>
        </p:xfrm>
        <a:graphic>
          <a:graphicData uri="http://schemas.openxmlformats.org/drawingml/2006/table">
            <a:tbl>
              <a:tblPr firstRow="1" bandRow="1">
                <a:tableStyleId>{5C22544A-7EE6-4342-B048-85BDC9FD1C3A}</a:tableStyleId>
              </a:tblPr>
              <a:tblGrid>
                <a:gridCol w="4703735">
                  <a:extLst>
                    <a:ext uri="{9D8B030D-6E8A-4147-A177-3AD203B41FA5}">
                      <a16:colId xmlns:a16="http://schemas.microsoft.com/office/drawing/2014/main" val="20000"/>
                    </a:ext>
                  </a:extLst>
                </a:gridCol>
                <a:gridCol w="4703735">
                  <a:extLst>
                    <a:ext uri="{9D8B030D-6E8A-4147-A177-3AD203B41FA5}">
                      <a16:colId xmlns:a16="http://schemas.microsoft.com/office/drawing/2014/main" val="20001"/>
                    </a:ext>
                  </a:extLst>
                </a:gridCol>
              </a:tblGrid>
              <a:tr h="732463">
                <a:tc>
                  <a:txBody>
                    <a:bodyPr/>
                    <a:lstStyle/>
                    <a:p>
                      <a:pPr algn="ctr"/>
                      <a:r>
                        <a:rPr lang="en-US" sz="2800" dirty="0" err="1">
                          <a:latin typeface="Arial" pitchFamily="34" charset="0"/>
                          <a:cs typeface="Arial" pitchFamily="34" charset="0"/>
                        </a:rPr>
                        <a:t>Số</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lớn</a:t>
                      </a:r>
                      <a:endParaRPr lang="en-US" sz="2800" dirty="0">
                        <a:latin typeface="Arial" pitchFamily="34" charset="0"/>
                        <a:cs typeface="Arial" pitchFamily="34" charset="0"/>
                      </a:endParaRPr>
                    </a:p>
                  </a:txBody>
                  <a:tcPr anchor="ctr"/>
                </a:tc>
                <a:tc>
                  <a:txBody>
                    <a:bodyPr/>
                    <a:lstStyle/>
                    <a:p>
                      <a:pPr algn="ctr"/>
                      <a:r>
                        <a:rPr lang="en-US" sz="2800" dirty="0" err="1">
                          <a:latin typeface="Arial" pitchFamily="34" charset="0"/>
                          <a:cs typeface="Arial" pitchFamily="34" charset="0"/>
                        </a:rPr>
                        <a:t>Số</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bé</a:t>
                      </a:r>
                      <a:endParaRPr lang="en-US" sz="2800" dirty="0">
                        <a:latin typeface="Arial" pitchFamily="34" charset="0"/>
                        <a:cs typeface="Arial" pitchFamily="34" charset="0"/>
                      </a:endParaRPr>
                    </a:p>
                  </a:txBody>
                  <a:tcPr anchor="ctr"/>
                </a:tc>
                <a:extLst>
                  <a:ext uri="{0D108BD9-81ED-4DB2-BD59-A6C34878D82A}">
                    <a16:rowId xmlns:a16="http://schemas.microsoft.com/office/drawing/2014/main" val="10000"/>
                  </a:ext>
                </a:extLst>
              </a:tr>
              <a:tr h="732463">
                <a:tc>
                  <a:txBody>
                    <a:bodyPr/>
                    <a:lstStyle/>
                    <a:p>
                      <a:pPr algn="ctr"/>
                      <a:r>
                        <a:rPr lang="vi-VN" sz="2800" dirty="0">
                          <a:latin typeface="Arial" pitchFamily="34" charset="0"/>
                          <a:cs typeface="Arial" pitchFamily="34" charset="0"/>
                        </a:rPr>
                        <a:t>5 876 576</a:t>
                      </a:r>
                      <a:endParaRPr lang="en-US" sz="2800" dirty="0">
                        <a:latin typeface="Arial" pitchFamily="34" charset="0"/>
                        <a:cs typeface="Arial" pitchFamily="34" charset="0"/>
                      </a:endParaRPr>
                    </a:p>
                  </a:txBody>
                  <a:tcPr anchor="ctr"/>
                </a:tc>
                <a:tc>
                  <a:txBody>
                    <a:bodyPr/>
                    <a:lstStyle/>
                    <a:p>
                      <a:pPr algn="ctr"/>
                      <a:r>
                        <a:rPr lang="vi-VN" sz="2800" dirty="0">
                          <a:latin typeface="Arial" pitchFamily="34" charset="0"/>
                          <a:cs typeface="Arial" pitchFamily="34" charset="0"/>
                        </a:rPr>
                        <a:t>5 876 473</a:t>
                      </a:r>
                      <a:endParaRPr lang="en-US" sz="2800" dirty="0">
                        <a:latin typeface="Arial" pitchFamily="34" charset="0"/>
                        <a:cs typeface="Arial" pitchFamily="34" charset="0"/>
                      </a:endParaRPr>
                    </a:p>
                  </a:txBody>
                  <a:tcPr anchor="ctr"/>
                </a:tc>
                <a:extLst>
                  <a:ext uri="{0D108BD9-81ED-4DB2-BD59-A6C34878D82A}">
                    <a16:rowId xmlns:a16="http://schemas.microsoft.com/office/drawing/2014/main" val="10001"/>
                  </a:ext>
                </a:extLst>
              </a:tr>
              <a:tr h="732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dirty="0">
                          <a:latin typeface="+mn-lt"/>
                          <a:cs typeface="Arial" pitchFamily="34" charset="0"/>
                        </a:rPr>
                        <a:t>1 054 398 923</a:t>
                      </a:r>
                      <a:endParaRPr lang="en-US" sz="2800" dirty="0">
                        <a:latin typeface="Arial" pitchFamily="34" charset="0"/>
                        <a:cs typeface="Arial" pitchFamily="34" charset="0"/>
                      </a:endParaRPr>
                    </a:p>
                  </a:txBody>
                  <a:tcPr anchor="ctr"/>
                </a:tc>
                <a:tc>
                  <a:txBody>
                    <a:bodyPr/>
                    <a:lstStyle/>
                    <a:p>
                      <a:pPr algn="ctr"/>
                      <a:r>
                        <a:rPr lang="vi-VN" sz="2800" dirty="0">
                          <a:latin typeface="+mn-lt"/>
                          <a:cs typeface="Arial" pitchFamily="34" charset="0"/>
                        </a:rPr>
                        <a:t>1 053 879 954</a:t>
                      </a:r>
                      <a:endParaRPr lang="en-US" sz="2800" dirty="0">
                        <a:latin typeface="Arial" pitchFamily="34" charset="0"/>
                        <a:cs typeface="Arial" pitchFamily="34" charset="0"/>
                      </a:endParaRPr>
                    </a:p>
                  </a:txBody>
                  <a:tcPr anchor="ctr"/>
                </a:tc>
                <a:extLst>
                  <a:ext uri="{0D108BD9-81ED-4DB2-BD59-A6C34878D82A}">
                    <a16:rowId xmlns:a16="http://schemas.microsoft.com/office/drawing/2014/main" val="10002"/>
                  </a:ext>
                </a:extLst>
              </a:tr>
              <a:tr h="732463">
                <a:tc>
                  <a:txBody>
                    <a:bodyPr/>
                    <a:lstStyle/>
                    <a:p>
                      <a:pPr algn="ctr"/>
                      <a:r>
                        <a:rPr lang="vi-VN" sz="2800" dirty="0">
                          <a:latin typeface="Arial" pitchFamily="34" charset="0"/>
                          <a:cs typeface="Arial" pitchFamily="34" charset="0"/>
                        </a:rPr>
                        <a:t>40 358 799</a:t>
                      </a:r>
                      <a:endParaRPr lang="en-US" sz="2800" dirty="0">
                        <a:latin typeface="Arial" pitchFamily="34" charset="0"/>
                        <a:cs typeface="Arial" pitchFamily="34" charset="0"/>
                      </a:endParaRPr>
                    </a:p>
                  </a:txBody>
                  <a:tcPr anchor="ctr"/>
                </a:tc>
                <a:tc>
                  <a:txBody>
                    <a:bodyPr/>
                    <a:lstStyle/>
                    <a:p>
                      <a:pPr algn="ctr"/>
                      <a:r>
                        <a:rPr lang="vi-VN" sz="2800" dirty="0">
                          <a:latin typeface="Arial" pitchFamily="34" charset="0"/>
                          <a:cs typeface="Arial" pitchFamily="34" charset="0"/>
                        </a:rPr>
                        <a:t>350 782 240</a:t>
                      </a:r>
                      <a:endParaRPr lang="en-US" sz="2800" dirty="0">
                        <a:latin typeface="Arial" pitchFamily="34" charset="0"/>
                        <a:cs typeface="Arial" pitchFamily="34" charset="0"/>
                      </a:endParaRPr>
                    </a:p>
                  </a:txBody>
                  <a:tcPr anchor="ctr"/>
                </a:tc>
                <a:extLst>
                  <a:ext uri="{0D108BD9-81ED-4DB2-BD59-A6C34878D82A}">
                    <a16:rowId xmlns:a16="http://schemas.microsoft.com/office/drawing/2014/main" val="10003"/>
                  </a:ext>
                </a:extLst>
              </a:tr>
              <a:tr h="7324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dirty="0">
                          <a:latin typeface="+mn-lt"/>
                          <a:cs typeface="Arial" pitchFamily="34" charset="0"/>
                        </a:rPr>
                        <a:t>10 876 123</a:t>
                      </a:r>
                      <a:endParaRPr lang="en-US" sz="2800" dirty="0">
                        <a:latin typeface="Arial" pitchFamily="34" charset="0"/>
                        <a:cs typeface="Arial" pitchFamily="34" charset="0"/>
                      </a:endParaRPr>
                    </a:p>
                  </a:txBody>
                  <a:tcPr anchor="ctr"/>
                </a:tc>
                <a:tc>
                  <a:txBody>
                    <a:bodyPr/>
                    <a:lstStyle/>
                    <a:p>
                      <a:pPr algn="ctr"/>
                      <a:r>
                        <a:rPr lang="vi-VN" sz="2800" dirty="0">
                          <a:latin typeface="+mn-lt"/>
                          <a:cs typeface="Arial" pitchFamily="34" charset="0"/>
                        </a:rPr>
                        <a:t>10 865 684</a:t>
                      </a:r>
                      <a:endParaRPr lang="en-US" sz="2800" dirty="0">
                        <a:latin typeface="Arial" pitchFamily="34" charset="0"/>
                        <a:cs typeface="Arial" pitchFamily="34" charset="0"/>
                      </a:endParaRPr>
                    </a:p>
                  </a:txBody>
                  <a:tcPr anchor="ctr"/>
                </a:tc>
                <a:extLst>
                  <a:ext uri="{0D108BD9-81ED-4DB2-BD59-A6C34878D82A}">
                    <a16:rowId xmlns:a16="http://schemas.microsoft.com/office/drawing/2014/main" val="10004"/>
                  </a:ext>
                </a:extLst>
              </a:tr>
              <a:tr h="732463">
                <a:tc>
                  <a:txBody>
                    <a:bodyPr/>
                    <a:lstStyle/>
                    <a:p>
                      <a:pPr algn="ctr"/>
                      <a:r>
                        <a:rPr lang="vi-VN" sz="2800" dirty="0">
                          <a:latin typeface="Arial" pitchFamily="34" charset="0"/>
                          <a:cs typeface="Arial" pitchFamily="34" charset="0"/>
                        </a:rPr>
                        <a:t>1 368 964</a:t>
                      </a:r>
                      <a:endParaRPr lang="en-US" sz="2800" dirty="0">
                        <a:latin typeface="Arial" pitchFamily="34" charset="0"/>
                        <a:cs typeface="Arial" pitchFamily="34" charset="0"/>
                      </a:endParaRPr>
                    </a:p>
                  </a:txBody>
                  <a:tcPr anchor="ctr"/>
                </a:tc>
                <a:tc>
                  <a:txBody>
                    <a:bodyPr/>
                    <a:lstStyle/>
                    <a:p>
                      <a:pPr algn="ctr"/>
                      <a:r>
                        <a:rPr lang="vi-VN" sz="2800" dirty="0">
                          <a:latin typeface="Arial" pitchFamily="34" charset="0"/>
                          <a:cs typeface="Arial" pitchFamily="34" charset="0"/>
                        </a:rPr>
                        <a:t>1 368 756</a:t>
                      </a:r>
                      <a:endParaRPr lang="en-US" sz="2800" dirty="0">
                        <a:latin typeface="Arial" pitchFamily="34" charset="0"/>
                        <a:cs typeface="Arial" pitchFamily="34" charset="0"/>
                      </a:endParaRPr>
                    </a:p>
                  </a:txBody>
                  <a:tcPr anchor="ctr"/>
                </a:tc>
                <a:extLst>
                  <a:ext uri="{0D108BD9-81ED-4DB2-BD59-A6C34878D82A}">
                    <a16:rowId xmlns:a16="http://schemas.microsoft.com/office/drawing/2014/main" val="10005"/>
                  </a:ext>
                </a:extLst>
              </a:tr>
            </a:tbl>
          </a:graphicData>
        </a:graphic>
      </p:graphicFrame>
      <p:grpSp>
        <p:nvGrpSpPr>
          <p:cNvPr id="4" name="Group 5">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5"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TextBox 5">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p:sp>
        <p:nvSpPr>
          <p:cNvPr id="7" name="TextBox 6"/>
          <p:cNvSpPr txBox="1"/>
          <p:nvPr/>
        </p:nvSpPr>
        <p:spPr>
          <a:xfrm>
            <a:off x="387458" y="201478"/>
            <a:ext cx="4928461" cy="369332"/>
          </a:xfrm>
          <a:prstGeom prst="rect">
            <a:avLst/>
          </a:prstGeom>
          <a:noFill/>
        </p:spPr>
        <p:txBody>
          <a:bodyPr wrap="square" rtlCol="0">
            <a:spAutoFit/>
          </a:bodyPr>
          <a:lstStyle/>
          <a:p>
            <a:endParaRPr lang="en-US" dirty="0"/>
          </a:p>
        </p:txBody>
      </p:sp>
      <p:sp>
        <p:nvSpPr>
          <p:cNvPr id="8" name="TextBox 29"/>
          <p:cNvSpPr txBox="1">
            <a:spLocks noChangeArrowheads="1"/>
          </p:cNvSpPr>
          <p:nvPr/>
        </p:nvSpPr>
        <p:spPr bwMode="auto">
          <a:xfrm>
            <a:off x="464841" y="387450"/>
            <a:ext cx="4867275" cy="584200"/>
          </a:xfrm>
          <a:prstGeom prst="rect">
            <a:avLst/>
          </a:prstGeom>
          <a:noFill/>
          <a:ln w="9525">
            <a:noFill/>
            <a:miter lim="800000"/>
            <a:headEnd/>
            <a:tailEnd/>
          </a:ln>
        </p:spPr>
        <p:txBody>
          <a:bodyPr>
            <a:spAutoFit/>
          </a:bodyPr>
          <a:lstStyle/>
          <a:p>
            <a:r>
              <a:rPr lang="en-US" sz="3200" b="1" dirty="0">
                <a:solidFill>
                  <a:srgbClr val="FF0000"/>
                </a:solidFill>
              </a:rPr>
              <a:t>KẾT QUẢ TRÒ CHƠI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12025CBE-5561-4D82-D34F-43C382920157}"/>
              </a:ext>
            </a:extLst>
          </p:cNvPr>
          <p:cNvSpPr/>
          <p:nvPr/>
        </p:nvSpPr>
        <p:spPr>
          <a:xfrm>
            <a:off x="36513" y="55563"/>
            <a:ext cx="5716587" cy="49371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a:latin typeface="Times New Roman" panose="02020603050405020304" pitchFamily="18" charset="0"/>
                <a:cs typeface="Times New Roman" panose="02020603050405020304" pitchFamily="18" charset="0"/>
              </a:rPr>
              <a:t>HOẠT ĐỘNG LUYỆN TẬP</a:t>
            </a:r>
          </a:p>
        </p:txBody>
      </p:sp>
      <p:sp>
        <p:nvSpPr>
          <p:cNvPr id="10243" name="TextBox 26">
            <a:extLst>
              <a:ext uri="{FF2B5EF4-FFF2-40B4-BE49-F238E27FC236}">
                <a16:creationId xmlns:a16="http://schemas.microsoft.com/office/drawing/2014/main" id="{3B6C8DE3-DECA-D7DE-D89B-782646E2F1B3}"/>
              </a:ext>
            </a:extLst>
          </p:cNvPr>
          <p:cNvSpPr txBox="1">
            <a:spLocks noChangeArrowheads="1"/>
          </p:cNvSpPr>
          <p:nvPr/>
        </p:nvSpPr>
        <p:spPr bwMode="auto">
          <a:xfrm>
            <a:off x="1162050" y="982663"/>
            <a:ext cx="10136188" cy="4524375"/>
          </a:xfrm>
          <a:prstGeom prst="rect">
            <a:avLst/>
          </a:prstGeom>
          <a:noFill/>
          <a:ln w="9525">
            <a:noFill/>
            <a:miter lim="800000"/>
            <a:headEnd/>
            <a:tailEnd/>
          </a:ln>
        </p:spPr>
        <p:style>
          <a:lnRef idx="0">
            <a:scrgbClr r="0" g="0" b="0"/>
          </a:lnRef>
          <a:fillRef idx="1001">
            <a:schemeClr val="lt1"/>
          </a:fillRef>
          <a:effectRef idx="0">
            <a:scrgbClr r="0" g="0" b="0"/>
          </a:effectRef>
          <a:fontRef idx="major"/>
        </p:style>
        <p:txBody>
          <a:bodyPr>
            <a:spAutoFit/>
          </a:bodyPr>
          <a:lstStyle/>
          <a:p>
            <a:pPr>
              <a:lnSpc>
                <a:spcPct val="150000"/>
              </a:lnSpc>
              <a:defRPr/>
            </a:pPr>
            <a:r>
              <a:rPr lang="en-US" sz="3200" b="1" dirty="0" err="1">
                <a:solidFill>
                  <a:srgbClr val="FF0000"/>
                </a:solidFill>
              </a:rPr>
              <a:t>Các</a:t>
            </a:r>
            <a:r>
              <a:rPr lang="en-US" sz="3200" b="1" dirty="0">
                <a:solidFill>
                  <a:srgbClr val="FF0000"/>
                </a:solidFill>
              </a:rPr>
              <a:t> </a:t>
            </a:r>
            <a:r>
              <a:rPr lang="en-US" sz="3200" b="1" dirty="0" err="1">
                <a:solidFill>
                  <a:srgbClr val="FF0000"/>
                </a:solidFill>
              </a:rPr>
              <a:t>em</a:t>
            </a:r>
            <a:r>
              <a:rPr lang="en-US" sz="3200" b="1" dirty="0">
                <a:solidFill>
                  <a:srgbClr val="FF0000"/>
                </a:solidFill>
              </a:rPr>
              <a:t> </a:t>
            </a:r>
            <a:r>
              <a:rPr lang="en-US" sz="3200" b="1" dirty="0" err="1">
                <a:solidFill>
                  <a:srgbClr val="FF0000"/>
                </a:solidFill>
              </a:rPr>
              <a:t>hãy</a:t>
            </a:r>
            <a:r>
              <a:rPr lang="en-US" sz="3200" b="1" dirty="0">
                <a:solidFill>
                  <a:srgbClr val="FF0000"/>
                </a:solidFill>
              </a:rPr>
              <a:t> </a:t>
            </a:r>
            <a:r>
              <a:rPr lang="en-US" sz="3200" b="1" dirty="0" err="1">
                <a:solidFill>
                  <a:srgbClr val="FF0000"/>
                </a:solidFill>
              </a:rPr>
              <a:t>thực</a:t>
            </a:r>
            <a:r>
              <a:rPr lang="en-US" sz="3200" b="1" dirty="0">
                <a:solidFill>
                  <a:srgbClr val="FF0000"/>
                </a:solidFill>
              </a:rPr>
              <a:t> </a:t>
            </a:r>
            <a:r>
              <a:rPr lang="en-US" sz="3200" b="1" dirty="0" err="1">
                <a:solidFill>
                  <a:srgbClr val="FF0000"/>
                </a:solidFill>
              </a:rPr>
              <a:t>hiện</a:t>
            </a:r>
            <a:r>
              <a:rPr lang="en-US" sz="3200" b="1" dirty="0">
                <a:solidFill>
                  <a:srgbClr val="FF0000"/>
                </a:solidFill>
              </a:rPr>
              <a:t> </a:t>
            </a:r>
            <a:r>
              <a:rPr lang="en-US" sz="3200" b="1" dirty="0" err="1">
                <a:solidFill>
                  <a:srgbClr val="FF0000"/>
                </a:solidFill>
              </a:rPr>
              <a:t>các</a:t>
            </a:r>
            <a:r>
              <a:rPr lang="en-US" sz="3200" b="1" dirty="0">
                <a:solidFill>
                  <a:srgbClr val="FF0000"/>
                </a:solidFill>
              </a:rPr>
              <a:t> </a:t>
            </a:r>
            <a:r>
              <a:rPr lang="en-US" sz="3200" b="1" dirty="0" err="1">
                <a:solidFill>
                  <a:srgbClr val="FF0000"/>
                </a:solidFill>
              </a:rPr>
              <a:t>yêu</a:t>
            </a:r>
            <a:r>
              <a:rPr lang="en-US" sz="3200" b="1" dirty="0">
                <a:solidFill>
                  <a:srgbClr val="FF0000"/>
                </a:solidFill>
              </a:rPr>
              <a:t> </a:t>
            </a:r>
            <a:r>
              <a:rPr lang="en-US" sz="3200" b="1" dirty="0" err="1">
                <a:solidFill>
                  <a:srgbClr val="FF0000"/>
                </a:solidFill>
              </a:rPr>
              <a:t>cầu</a:t>
            </a:r>
            <a:r>
              <a:rPr lang="en-US" sz="3200" b="1" dirty="0">
                <a:solidFill>
                  <a:srgbClr val="FF0000"/>
                </a:solidFill>
              </a:rPr>
              <a:t> </a:t>
            </a:r>
            <a:r>
              <a:rPr lang="en-US" sz="3200" b="1" dirty="0" err="1">
                <a:solidFill>
                  <a:srgbClr val="FF0000"/>
                </a:solidFill>
              </a:rPr>
              <a:t>sau</a:t>
            </a:r>
            <a:r>
              <a:rPr lang="en-US" sz="3200" b="1" dirty="0">
                <a:solidFill>
                  <a:srgbClr val="FF0000"/>
                </a:solidFill>
              </a:rPr>
              <a:t>:</a:t>
            </a:r>
          </a:p>
          <a:p>
            <a:pPr>
              <a:lnSpc>
                <a:spcPct val="150000"/>
              </a:lnSpc>
              <a:defRPr/>
            </a:pPr>
            <a:r>
              <a:rPr lang="vi-VN" sz="3200" dirty="0">
                <a:solidFill>
                  <a:srgbClr val="4219EF"/>
                </a:solidFill>
              </a:rPr>
              <a:t>-</a:t>
            </a:r>
            <a:r>
              <a:rPr lang="en-US" sz="3200" dirty="0">
                <a:solidFill>
                  <a:srgbClr val="4219EF"/>
                </a:solidFill>
              </a:rPr>
              <a:t> </a:t>
            </a:r>
            <a:r>
              <a:rPr lang="en-US" sz="3200" dirty="0" err="1">
                <a:solidFill>
                  <a:srgbClr val="4219EF"/>
                </a:solidFill>
              </a:rPr>
              <a:t>Viết</a:t>
            </a:r>
            <a:r>
              <a:rPr lang="en-US" sz="3200" dirty="0">
                <a:solidFill>
                  <a:srgbClr val="4219EF"/>
                </a:solidFill>
              </a:rPr>
              <a:t> </a:t>
            </a:r>
            <a:r>
              <a:rPr lang="en-US" sz="3200" dirty="0" err="1">
                <a:solidFill>
                  <a:srgbClr val="4219EF"/>
                </a:solidFill>
              </a:rPr>
              <a:t>tập</a:t>
            </a:r>
            <a:r>
              <a:rPr lang="en-US" sz="3200" dirty="0">
                <a:solidFill>
                  <a:srgbClr val="4219EF"/>
                </a:solidFill>
              </a:rPr>
              <a:t> </a:t>
            </a:r>
            <a:r>
              <a:rPr lang="en-US" sz="3200" dirty="0" err="1">
                <a:solidFill>
                  <a:srgbClr val="4219EF"/>
                </a:solidFill>
              </a:rPr>
              <a:t>hợp</a:t>
            </a:r>
            <a:r>
              <a:rPr lang="en-US" sz="3200" dirty="0">
                <a:solidFill>
                  <a:srgbClr val="4219EF"/>
                </a:solidFill>
              </a:rPr>
              <a:t> </a:t>
            </a:r>
            <a:r>
              <a:rPr lang="en-US" sz="3200" dirty="0" err="1">
                <a:solidFill>
                  <a:srgbClr val="4219EF"/>
                </a:solidFill>
              </a:rPr>
              <a:t>số</a:t>
            </a:r>
            <a:r>
              <a:rPr lang="en-US" sz="3200" dirty="0">
                <a:solidFill>
                  <a:srgbClr val="4219EF"/>
                </a:solidFill>
              </a:rPr>
              <a:t> </a:t>
            </a:r>
            <a:r>
              <a:rPr lang="en-US" sz="3200" dirty="0" err="1">
                <a:solidFill>
                  <a:srgbClr val="4219EF"/>
                </a:solidFill>
              </a:rPr>
              <a:t>tự</a:t>
            </a:r>
            <a:r>
              <a:rPr lang="en-US" sz="3200" dirty="0">
                <a:solidFill>
                  <a:srgbClr val="4219EF"/>
                </a:solidFill>
              </a:rPr>
              <a:t> </a:t>
            </a:r>
            <a:r>
              <a:rPr lang="en-US" sz="3200" dirty="0" err="1">
                <a:solidFill>
                  <a:srgbClr val="4219EF"/>
                </a:solidFill>
              </a:rPr>
              <a:t>nhiên</a:t>
            </a:r>
            <a:r>
              <a:rPr lang="en-US" sz="3200" dirty="0">
                <a:solidFill>
                  <a:srgbClr val="4219EF"/>
                </a:solidFill>
              </a:rPr>
              <a:t>, </a:t>
            </a:r>
            <a:r>
              <a:rPr lang="en-US" sz="3200" dirty="0" err="1">
                <a:solidFill>
                  <a:srgbClr val="4219EF"/>
                </a:solidFill>
              </a:rPr>
              <a:t>tập</a:t>
            </a:r>
            <a:r>
              <a:rPr lang="en-US" sz="3200" dirty="0">
                <a:solidFill>
                  <a:srgbClr val="4219EF"/>
                </a:solidFill>
              </a:rPr>
              <a:t> </a:t>
            </a:r>
            <a:r>
              <a:rPr lang="en-US" sz="3200" dirty="0" err="1">
                <a:solidFill>
                  <a:srgbClr val="4219EF"/>
                </a:solidFill>
              </a:rPr>
              <a:t>hợp</a:t>
            </a:r>
            <a:r>
              <a:rPr lang="en-US" sz="3200" dirty="0">
                <a:solidFill>
                  <a:srgbClr val="4219EF"/>
                </a:solidFill>
              </a:rPr>
              <a:t> </a:t>
            </a:r>
            <a:r>
              <a:rPr lang="en-US" sz="3200" dirty="0" err="1">
                <a:solidFill>
                  <a:srgbClr val="4219EF"/>
                </a:solidFill>
              </a:rPr>
              <a:t>số</a:t>
            </a:r>
            <a:r>
              <a:rPr lang="en-US" sz="3200" dirty="0">
                <a:solidFill>
                  <a:srgbClr val="4219EF"/>
                </a:solidFill>
              </a:rPr>
              <a:t> </a:t>
            </a:r>
            <a:r>
              <a:rPr lang="en-US" sz="3200" dirty="0" err="1">
                <a:solidFill>
                  <a:srgbClr val="4219EF"/>
                </a:solidFill>
              </a:rPr>
              <a:t>tự</a:t>
            </a:r>
            <a:r>
              <a:rPr lang="en-US" sz="3200" dirty="0">
                <a:solidFill>
                  <a:srgbClr val="4219EF"/>
                </a:solidFill>
              </a:rPr>
              <a:t> </a:t>
            </a:r>
            <a:r>
              <a:rPr lang="en-US" sz="3200" dirty="0" err="1">
                <a:solidFill>
                  <a:srgbClr val="4219EF"/>
                </a:solidFill>
              </a:rPr>
              <a:t>nhiên</a:t>
            </a:r>
            <a:r>
              <a:rPr lang="en-US" sz="3200" dirty="0">
                <a:solidFill>
                  <a:srgbClr val="4219EF"/>
                </a:solidFill>
              </a:rPr>
              <a:t> </a:t>
            </a:r>
            <a:r>
              <a:rPr lang="en-US" sz="3200" dirty="0" err="1">
                <a:solidFill>
                  <a:srgbClr val="4219EF"/>
                </a:solidFill>
              </a:rPr>
              <a:t>khác</a:t>
            </a:r>
            <a:r>
              <a:rPr lang="en-US" sz="3200" dirty="0">
                <a:solidFill>
                  <a:srgbClr val="4219EF"/>
                </a:solidFill>
              </a:rPr>
              <a:t> 0.</a:t>
            </a:r>
          </a:p>
          <a:p>
            <a:pPr>
              <a:lnSpc>
                <a:spcPct val="150000"/>
              </a:lnSpc>
              <a:defRPr/>
            </a:pPr>
            <a:r>
              <a:rPr lang="vi-VN" sz="3200" dirty="0">
                <a:solidFill>
                  <a:srgbClr val="4219EF"/>
                </a:solidFill>
              </a:rPr>
              <a:t>- </a:t>
            </a:r>
            <a:r>
              <a:rPr lang="en-US" sz="3200" dirty="0">
                <a:solidFill>
                  <a:srgbClr val="4219EF"/>
                </a:solidFill>
              </a:rPr>
              <a:t>Cho </a:t>
            </a:r>
            <a:r>
              <a:rPr lang="en-US" sz="3200" dirty="0" err="1">
                <a:solidFill>
                  <a:srgbClr val="4219EF"/>
                </a:solidFill>
              </a:rPr>
              <a:t>biết</a:t>
            </a:r>
            <a:r>
              <a:rPr lang="en-US" sz="3200" dirty="0">
                <a:solidFill>
                  <a:srgbClr val="4219EF"/>
                </a:solidFill>
              </a:rPr>
              <a:t> </a:t>
            </a:r>
            <a:r>
              <a:rPr lang="en-US" sz="3200" dirty="0" err="1">
                <a:solidFill>
                  <a:srgbClr val="4219EF"/>
                </a:solidFill>
              </a:rPr>
              <a:t>cách</a:t>
            </a:r>
            <a:r>
              <a:rPr lang="en-US" sz="3200" dirty="0">
                <a:solidFill>
                  <a:srgbClr val="4219EF"/>
                </a:solidFill>
              </a:rPr>
              <a:t> </a:t>
            </a:r>
            <a:r>
              <a:rPr lang="en-US" sz="3200" dirty="0" err="1">
                <a:solidFill>
                  <a:srgbClr val="4219EF"/>
                </a:solidFill>
              </a:rPr>
              <a:t>viết</a:t>
            </a:r>
            <a:r>
              <a:rPr lang="en-US" sz="3200" dirty="0">
                <a:solidFill>
                  <a:srgbClr val="4219EF"/>
                </a:solidFill>
              </a:rPr>
              <a:t> </a:t>
            </a:r>
            <a:r>
              <a:rPr lang="en-US" sz="3200" dirty="0" err="1">
                <a:solidFill>
                  <a:srgbClr val="4219EF"/>
                </a:solidFill>
              </a:rPr>
              <a:t>số</a:t>
            </a:r>
            <a:r>
              <a:rPr lang="en-US" sz="3200" dirty="0">
                <a:solidFill>
                  <a:srgbClr val="4219EF"/>
                </a:solidFill>
              </a:rPr>
              <a:t> </a:t>
            </a:r>
            <a:r>
              <a:rPr lang="en-US" sz="3200" dirty="0" err="1">
                <a:solidFill>
                  <a:srgbClr val="4219EF"/>
                </a:solidFill>
              </a:rPr>
              <a:t>tự</a:t>
            </a:r>
            <a:r>
              <a:rPr lang="en-US" sz="3200" dirty="0">
                <a:solidFill>
                  <a:srgbClr val="4219EF"/>
                </a:solidFill>
              </a:rPr>
              <a:t> </a:t>
            </a:r>
            <a:r>
              <a:rPr lang="en-US" sz="3200" dirty="0" err="1">
                <a:solidFill>
                  <a:srgbClr val="4219EF"/>
                </a:solidFill>
              </a:rPr>
              <a:t>nhiên</a:t>
            </a:r>
            <a:r>
              <a:rPr lang="en-US" sz="3200" dirty="0">
                <a:solidFill>
                  <a:srgbClr val="4219EF"/>
                </a:solidFill>
              </a:rPr>
              <a:t> </a:t>
            </a:r>
            <a:r>
              <a:rPr lang="en-US" sz="3200" dirty="0" err="1">
                <a:solidFill>
                  <a:srgbClr val="4219EF"/>
                </a:solidFill>
              </a:rPr>
              <a:t>theo</a:t>
            </a:r>
            <a:r>
              <a:rPr lang="en-US" sz="3200" dirty="0">
                <a:solidFill>
                  <a:srgbClr val="4219EF"/>
                </a:solidFill>
              </a:rPr>
              <a:t> </a:t>
            </a:r>
            <a:r>
              <a:rPr lang="en-US" sz="3200" dirty="0" err="1">
                <a:solidFill>
                  <a:srgbClr val="4219EF"/>
                </a:solidFill>
              </a:rPr>
              <a:t>hệ</a:t>
            </a:r>
            <a:r>
              <a:rPr lang="en-US" sz="3200" dirty="0">
                <a:solidFill>
                  <a:srgbClr val="4219EF"/>
                </a:solidFill>
              </a:rPr>
              <a:t> </a:t>
            </a:r>
            <a:r>
              <a:rPr lang="en-US" sz="3200" dirty="0" err="1">
                <a:solidFill>
                  <a:srgbClr val="4219EF"/>
                </a:solidFill>
              </a:rPr>
              <a:t>thập</a:t>
            </a:r>
            <a:r>
              <a:rPr lang="en-US" sz="3200" dirty="0">
                <a:solidFill>
                  <a:srgbClr val="4219EF"/>
                </a:solidFill>
              </a:rPr>
              <a:t> </a:t>
            </a:r>
            <a:r>
              <a:rPr lang="en-US" sz="3200" dirty="0" err="1">
                <a:solidFill>
                  <a:srgbClr val="4219EF"/>
                </a:solidFill>
              </a:rPr>
              <a:t>phân</a:t>
            </a:r>
            <a:r>
              <a:rPr lang="en-US" sz="3200" dirty="0">
                <a:solidFill>
                  <a:srgbClr val="4219EF"/>
                </a:solidFill>
              </a:rPr>
              <a:t>, </a:t>
            </a:r>
            <a:r>
              <a:rPr lang="en-US" sz="3200" dirty="0" err="1">
                <a:solidFill>
                  <a:srgbClr val="4219EF"/>
                </a:solidFill>
              </a:rPr>
              <a:t>số</a:t>
            </a:r>
            <a:r>
              <a:rPr lang="en-US" sz="3200" dirty="0">
                <a:solidFill>
                  <a:srgbClr val="4219EF"/>
                </a:solidFill>
              </a:rPr>
              <a:t> La </a:t>
            </a:r>
            <a:r>
              <a:rPr lang="en-US" sz="3200" dirty="0" err="1">
                <a:solidFill>
                  <a:srgbClr val="4219EF"/>
                </a:solidFill>
              </a:rPr>
              <a:t>Mã</a:t>
            </a:r>
            <a:r>
              <a:rPr lang="en-US" sz="3200" dirty="0">
                <a:solidFill>
                  <a:srgbClr val="4219EF"/>
                </a:solidFill>
              </a:rPr>
              <a:t>.</a:t>
            </a:r>
          </a:p>
          <a:p>
            <a:pPr>
              <a:lnSpc>
                <a:spcPct val="150000"/>
              </a:lnSpc>
              <a:defRPr/>
            </a:pPr>
            <a:r>
              <a:rPr lang="en-US" sz="3200" dirty="0">
                <a:solidFill>
                  <a:srgbClr val="4219EF"/>
                </a:solidFill>
              </a:rPr>
              <a:t>- </a:t>
            </a:r>
            <a:r>
              <a:rPr lang="en-US" sz="3200" dirty="0" err="1">
                <a:solidFill>
                  <a:srgbClr val="4219EF"/>
                </a:solidFill>
              </a:rPr>
              <a:t>Nêu</a:t>
            </a:r>
            <a:r>
              <a:rPr lang="en-US" sz="3200" dirty="0">
                <a:solidFill>
                  <a:srgbClr val="4219EF"/>
                </a:solidFill>
              </a:rPr>
              <a:t> </a:t>
            </a:r>
            <a:r>
              <a:rPr lang="en-US" sz="3200" dirty="0" err="1">
                <a:solidFill>
                  <a:srgbClr val="4219EF"/>
                </a:solidFill>
              </a:rPr>
              <a:t>cách</a:t>
            </a:r>
            <a:r>
              <a:rPr lang="en-US" sz="3200" dirty="0">
                <a:solidFill>
                  <a:srgbClr val="4219EF"/>
                </a:solidFill>
              </a:rPr>
              <a:t> so </a:t>
            </a:r>
            <a:r>
              <a:rPr lang="en-US" sz="3200" dirty="0" err="1">
                <a:solidFill>
                  <a:srgbClr val="4219EF"/>
                </a:solidFill>
              </a:rPr>
              <a:t>sánh</a:t>
            </a:r>
            <a:r>
              <a:rPr lang="en-US" sz="3200" dirty="0">
                <a:solidFill>
                  <a:srgbClr val="4219EF"/>
                </a:solidFill>
              </a:rPr>
              <a:t> </a:t>
            </a:r>
            <a:r>
              <a:rPr lang="en-US" sz="3200" dirty="0" err="1">
                <a:solidFill>
                  <a:srgbClr val="4219EF"/>
                </a:solidFill>
              </a:rPr>
              <a:t>hai</a:t>
            </a:r>
            <a:r>
              <a:rPr lang="en-US" sz="3200" dirty="0">
                <a:solidFill>
                  <a:srgbClr val="4219EF"/>
                </a:solidFill>
              </a:rPr>
              <a:t> </a:t>
            </a:r>
            <a:r>
              <a:rPr lang="en-US" sz="3200" dirty="0" err="1">
                <a:solidFill>
                  <a:srgbClr val="4219EF"/>
                </a:solidFill>
              </a:rPr>
              <a:t>số</a:t>
            </a:r>
            <a:r>
              <a:rPr lang="en-US" sz="3200" dirty="0">
                <a:solidFill>
                  <a:srgbClr val="4219EF"/>
                </a:solidFill>
              </a:rPr>
              <a:t> </a:t>
            </a:r>
            <a:r>
              <a:rPr lang="en-US" sz="3200" dirty="0" err="1">
                <a:solidFill>
                  <a:srgbClr val="4219EF"/>
                </a:solidFill>
              </a:rPr>
              <a:t>tự</a:t>
            </a:r>
            <a:r>
              <a:rPr lang="en-US" sz="3200" dirty="0">
                <a:solidFill>
                  <a:srgbClr val="4219EF"/>
                </a:solidFill>
              </a:rPr>
              <a:t> </a:t>
            </a:r>
            <a:r>
              <a:rPr lang="en-US" sz="3200" dirty="0" err="1">
                <a:solidFill>
                  <a:srgbClr val="4219EF"/>
                </a:solidFill>
              </a:rPr>
              <a:t>nhiên</a:t>
            </a:r>
            <a:r>
              <a:rPr lang="en-US" sz="3200" dirty="0">
                <a:solidFill>
                  <a:srgbClr val="4219EF"/>
                </a:solidFill>
              </a:rPr>
              <a:t>.</a:t>
            </a:r>
          </a:p>
          <a:p>
            <a:pPr>
              <a:lnSpc>
                <a:spcPct val="150000"/>
              </a:lnSpc>
              <a:defRPr/>
            </a:pPr>
            <a:endParaRPr lang="en-US" sz="3200" dirty="0">
              <a:solidFill>
                <a:srgbClr val="4219EF"/>
              </a:solidFill>
            </a:endParaRPr>
          </a:p>
        </p:txBody>
      </p:sp>
      <p:pic>
        <p:nvPicPr>
          <p:cNvPr id="11268" name="Picture 2">
            <a:extLst>
              <a:ext uri="{FF2B5EF4-FFF2-40B4-BE49-F238E27FC236}">
                <a16:creationId xmlns:a16="http://schemas.microsoft.com/office/drawing/2014/main" id="{DF20CCEC-6DB8-9B87-C64B-78B0D2080B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713" y="850900"/>
            <a:ext cx="1195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4">
            <a:extLst>
              <a:ext uri="{FF2B5EF4-FFF2-40B4-BE49-F238E27FC236}">
                <a16:creationId xmlns:a16="http://schemas.microsoft.com/office/drawing/2014/main" id="{084517E4-4CF9-0190-EA0E-5EB280745A2F}"/>
              </a:ext>
            </a:extLst>
          </p:cNvPr>
          <p:cNvSpPr/>
          <p:nvPr/>
        </p:nvSpPr>
        <p:spPr>
          <a:xfrm>
            <a:off x="36513" y="55563"/>
            <a:ext cx="5716587" cy="49371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a:latin typeface="Times New Roman" panose="02020603050405020304" pitchFamily="18" charset="0"/>
                <a:cs typeface="Times New Roman" panose="02020603050405020304" pitchFamily="18" charset="0"/>
              </a:rPr>
              <a:t>HOẠT ĐỘNG LUYỆN TẬP</a:t>
            </a:r>
          </a:p>
        </p:txBody>
      </p:sp>
      <p:sp>
        <p:nvSpPr>
          <p:cNvPr id="5" name="TextBox 4">
            <a:extLst>
              <a:ext uri="{FF2B5EF4-FFF2-40B4-BE49-F238E27FC236}">
                <a16:creationId xmlns:a16="http://schemas.microsoft.com/office/drawing/2014/main" id="{624FC543-A907-1D33-20C5-C258BA65F095}"/>
              </a:ext>
            </a:extLst>
          </p:cNvPr>
          <p:cNvSpPr txBox="1"/>
          <p:nvPr/>
        </p:nvSpPr>
        <p:spPr>
          <a:xfrm>
            <a:off x="557213" y="650875"/>
            <a:ext cx="11236325" cy="2032000"/>
          </a:xfrm>
          <a:prstGeom prst="rect">
            <a:avLst/>
          </a:prstGeom>
          <a:solidFill>
            <a:schemeClr val="accent2">
              <a:lumMod val="20000"/>
              <a:lumOff val="80000"/>
            </a:schemeClr>
          </a:solidFill>
        </p:spPr>
        <p:txBody>
          <a:bodyPr>
            <a:spAutoFit/>
          </a:bodyPr>
          <a:lstStyle/>
          <a:p>
            <a:pPr fontAlgn="auto">
              <a:lnSpc>
                <a:spcPct val="150000"/>
              </a:lnSpc>
              <a:spcBef>
                <a:spcPts val="0"/>
              </a:spcBef>
              <a:spcAft>
                <a:spcPts val="0"/>
              </a:spcAft>
              <a:defRPr/>
            </a:pPr>
            <a:r>
              <a:rPr lang="en-US" sz="2800" dirty="0"/>
              <a:t>- </a:t>
            </a:r>
            <a:r>
              <a:rPr lang="en-US" sz="2800" dirty="0" err="1"/>
              <a:t>Tập</a:t>
            </a:r>
            <a:r>
              <a:rPr lang="en-US" sz="2800" dirty="0"/>
              <a:t> </a:t>
            </a:r>
            <a:r>
              <a:rPr lang="en-US" sz="2800" dirty="0" err="1"/>
              <a:t>hợp</a:t>
            </a:r>
            <a:r>
              <a:rPr lang="en-US" sz="2800" dirty="0"/>
              <a:t> </a:t>
            </a:r>
            <a:r>
              <a:rPr lang="en-US" sz="2800" dirty="0" err="1"/>
              <a:t>các</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p>
          <a:p>
            <a:pPr fontAlgn="auto">
              <a:lnSpc>
                <a:spcPct val="150000"/>
              </a:lnSpc>
              <a:spcBef>
                <a:spcPts val="0"/>
              </a:spcBef>
              <a:spcAft>
                <a:spcPts val="0"/>
              </a:spcAft>
              <a:defRPr/>
            </a:pPr>
            <a:r>
              <a:rPr lang="en-US" sz="2800" dirty="0"/>
              <a:t>- </a:t>
            </a:r>
            <a:r>
              <a:rPr lang="en-US" sz="2800" dirty="0" err="1"/>
              <a:t>Tập</a:t>
            </a:r>
            <a:r>
              <a:rPr lang="en-US" sz="2800" dirty="0"/>
              <a:t> </a:t>
            </a:r>
            <a:r>
              <a:rPr lang="en-US" sz="2800" dirty="0" err="1"/>
              <a:t>hợp</a:t>
            </a:r>
            <a:r>
              <a:rPr lang="en-US" sz="2800" dirty="0"/>
              <a:t> </a:t>
            </a:r>
            <a:r>
              <a:rPr lang="en-US" sz="2800" dirty="0" err="1"/>
              <a:t>các</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khác</a:t>
            </a:r>
            <a:r>
              <a:rPr lang="en-US" sz="2800" dirty="0"/>
              <a:t> 0: </a:t>
            </a:r>
          </a:p>
          <a:p>
            <a:pPr fontAlgn="auto">
              <a:lnSpc>
                <a:spcPct val="150000"/>
              </a:lnSpc>
              <a:spcBef>
                <a:spcPts val="0"/>
              </a:spcBef>
              <a:spcAft>
                <a:spcPts val="0"/>
              </a:spcAft>
              <a:defRPr/>
            </a:pPr>
            <a:r>
              <a:rPr lang="en-US" sz="2800" dirty="0"/>
              <a:t>- </a:t>
            </a:r>
            <a:r>
              <a:rPr lang="en-US" sz="2800" dirty="0" err="1"/>
              <a:t>Cách</a:t>
            </a:r>
            <a:r>
              <a:rPr lang="en-US" sz="2800" dirty="0"/>
              <a:t> </a:t>
            </a:r>
            <a:r>
              <a:rPr lang="en-US" sz="2800" dirty="0" err="1"/>
              <a:t>viết</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theo</a:t>
            </a:r>
            <a:r>
              <a:rPr lang="en-US" sz="2800" dirty="0"/>
              <a:t> </a:t>
            </a:r>
            <a:r>
              <a:rPr lang="en-US" sz="2800" dirty="0" err="1"/>
              <a:t>hệ</a:t>
            </a:r>
            <a:r>
              <a:rPr lang="en-US" sz="2800" dirty="0"/>
              <a:t> </a:t>
            </a:r>
            <a:r>
              <a:rPr lang="en-US" sz="2800" dirty="0" err="1"/>
              <a:t>thập</a:t>
            </a:r>
            <a:r>
              <a:rPr lang="en-US" sz="2800" dirty="0"/>
              <a:t> </a:t>
            </a:r>
            <a:r>
              <a:rPr lang="en-US" sz="2800" dirty="0" err="1"/>
              <a:t>phân</a:t>
            </a:r>
            <a:r>
              <a:rPr lang="en-US" sz="2800" dirty="0"/>
              <a:t>: </a:t>
            </a:r>
          </a:p>
        </p:txBody>
      </p:sp>
      <p:sp>
        <p:nvSpPr>
          <p:cNvPr id="1031" name="Rectangle 2">
            <a:extLst>
              <a:ext uri="{FF2B5EF4-FFF2-40B4-BE49-F238E27FC236}">
                <a16:creationId xmlns:a16="http://schemas.microsoft.com/office/drawing/2014/main" id="{C233A68B-B21E-D28E-F0FC-C5B964F9E113}"/>
              </a:ext>
            </a:extLst>
          </p:cNvPr>
          <p:cNvSpPr>
            <a:spLocks noChangeArrowheads="1"/>
          </p:cNvSpPr>
          <p:nvPr/>
        </p:nvSpPr>
        <p:spPr bwMode="auto">
          <a:xfrm>
            <a:off x="0" y="0"/>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aphicFrame>
        <p:nvGraphicFramePr>
          <p:cNvPr id="1026" name="Object 1">
            <a:extLst>
              <a:ext uri="{FF2B5EF4-FFF2-40B4-BE49-F238E27FC236}">
                <a16:creationId xmlns:a16="http://schemas.microsoft.com/office/drawing/2014/main" id="{1E2BDACD-1409-1800-7381-86809BF7DF13}"/>
              </a:ext>
            </a:extLst>
          </p:cNvPr>
          <p:cNvGraphicFramePr>
            <a:graphicFrameLocks noChangeAspect="1"/>
          </p:cNvGraphicFramePr>
          <p:nvPr/>
        </p:nvGraphicFramePr>
        <p:xfrm>
          <a:off x="5332413" y="884238"/>
          <a:ext cx="2571750" cy="482600"/>
        </p:xfrm>
        <a:graphic>
          <a:graphicData uri="http://schemas.openxmlformats.org/presentationml/2006/ole">
            <mc:AlternateContent xmlns:mc="http://schemas.openxmlformats.org/markup-compatibility/2006">
              <mc:Choice xmlns:v="urn:schemas-microsoft-com:vml" Requires="v">
                <p:oleObj name="Equation" r:id="rId3" imgW="2577960" imgH="482400" progId="Equation.DSMT4">
                  <p:embed/>
                </p:oleObj>
              </mc:Choice>
              <mc:Fallback>
                <p:oleObj name="Equation" r:id="rId3" imgW="2577960" imgH="482400" progId="Equation.DSMT4">
                  <p:embed/>
                  <p:pic>
                    <p:nvPicPr>
                      <p:cNvPr id="1026" name="Object 1">
                        <a:extLst>
                          <a:ext uri="{FF2B5EF4-FFF2-40B4-BE49-F238E27FC236}">
                            <a16:creationId xmlns:a16="http://schemas.microsoft.com/office/drawing/2014/main" id="{1E2BDACD-1409-1800-7381-86809BF7DF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2413" y="884238"/>
                        <a:ext cx="257175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4">
            <a:extLst>
              <a:ext uri="{FF2B5EF4-FFF2-40B4-BE49-F238E27FC236}">
                <a16:creationId xmlns:a16="http://schemas.microsoft.com/office/drawing/2014/main" id="{29842063-6897-357F-8AE2-9EC0F18DFD4E}"/>
              </a:ext>
            </a:extLst>
          </p:cNvPr>
          <p:cNvSpPr>
            <a:spLocks noChangeArrowheads="1"/>
          </p:cNvSpPr>
          <p:nvPr/>
        </p:nvSpPr>
        <p:spPr bwMode="auto">
          <a:xfrm>
            <a:off x="0" y="0"/>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aphicFrame>
        <p:nvGraphicFramePr>
          <p:cNvPr id="1027" name="Object 3">
            <a:extLst>
              <a:ext uri="{FF2B5EF4-FFF2-40B4-BE49-F238E27FC236}">
                <a16:creationId xmlns:a16="http://schemas.microsoft.com/office/drawing/2014/main" id="{15E33F83-FF92-8387-641B-5CED4B297956}"/>
              </a:ext>
            </a:extLst>
          </p:cNvPr>
          <p:cNvGraphicFramePr>
            <a:graphicFrameLocks noChangeAspect="1"/>
          </p:cNvGraphicFramePr>
          <p:nvPr/>
        </p:nvGraphicFramePr>
        <p:xfrm>
          <a:off x="6230938" y="1504950"/>
          <a:ext cx="2406650" cy="488950"/>
        </p:xfrm>
        <a:graphic>
          <a:graphicData uri="http://schemas.openxmlformats.org/presentationml/2006/ole">
            <mc:AlternateContent xmlns:mc="http://schemas.openxmlformats.org/markup-compatibility/2006">
              <mc:Choice xmlns:v="urn:schemas-microsoft-com:vml" Requires="v">
                <p:oleObj name="Equation" r:id="rId5" imgW="2412720" imgH="495000" progId="Equation.DSMT4">
                  <p:embed/>
                </p:oleObj>
              </mc:Choice>
              <mc:Fallback>
                <p:oleObj name="Equation" r:id="rId5" imgW="2412720" imgH="495000" progId="Equation.DSMT4">
                  <p:embed/>
                  <p:pic>
                    <p:nvPicPr>
                      <p:cNvPr id="1027" name="Object 3">
                        <a:extLst>
                          <a:ext uri="{FF2B5EF4-FFF2-40B4-BE49-F238E27FC236}">
                            <a16:creationId xmlns:a16="http://schemas.microsoft.com/office/drawing/2014/main" id="{15E33F83-FF92-8387-641B-5CED4B29795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30938" y="1504950"/>
                        <a:ext cx="2406650" cy="488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3" name="Rectangle 6">
            <a:extLst>
              <a:ext uri="{FF2B5EF4-FFF2-40B4-BE49-F238E27FC236}">
                <a16:creationId xmlns:a16="http://schemas.microsoft.com/office/drawing/2014/main" id="{B8E781A4-C516-133B-2262-04247C6D6270}"/>
              </a:ext>
            </a:extLst>
          </p:cNvPr>
          <p:cNvSpPr>
            <a:spLocks noChangeArrowheads="1"/>
          </p:cNvSpPr>
          <p:nvPr/>
        </p:nvSpPr>
        <p:spPr bwMode="auto">
          <a:xfrm>
            <a:off x="0" y="0"/>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aphicFrame>
        <p:nvGraphicFramePr>
          <p:cNvPr id="1028" name="Object 5">
            <a:extLst>
              <a:ext uri="{FF2B5EF4-FFF2-40B4-BE49-F238E27FC236}">
                <a16:creationId xmlns:a16="http://schemas.microsoft.com/office/drawing/2014/main" id="{E0FF21B9-0854-C8E8-A4BB-8D4187BD6ADC}"/>
              </a:ext>
            </a:extLst>
          </p:cNvPr>
          <p:cNvGraphicFramePr>
            <a:graphicFrameLocks noChangeAspect="1"/>
          </p:cNvGraphicFramePr>
          <p:nvPr/>
        </p:nvGraphicFramePr>
        <p:xfrm>
          <a:off x="7475538" y="2012950"/>
          <a:ext cx="4192587" cy="628650"/>
        </p:xfrm>
        <a:graphic>
          <a:graphicData uri="http://schemas.openxmlformats.org/presentationml/2006/ole">
            <mc:AlternateContent xmlns:mc="http://schemas.openxmlformats.org/markup-compatibility/2006">
              <mc:Choice xmlns:v="urn:schemas-microsoft-com:vml" Requires="v">
                <p:oleObj name="Equation" r:id="rId7" imgW="3429000" imgH="482400" progId="Equation.DSMT4">
                  <p:embed/>
                </p:oleObj>
              </mc:Choice>
              <mc:Fallback>
                <p:oleObj name="Equation" r:id="rId7" imgW="3429000" imgH="482400" progId="Equation.DSMT4">
                  <p:embed/>
                  <p:pic>
                    <p:nvPicPr>
                      <p:cNvPr id="1028" name="Object 5">
                        <a:extLst>
                          <a:ext uri="{FF2B5EF4-FFF2-40B4-BE49-F238E27FC236}">
                            <a16:creationId xmlns:a16="http://schemas.microsoft.com/office/drawing/2014/main" id="{E0FF21B9-0854-C8E8-A4BB-8D4187BD6AD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75538" y="2012950"/>
                        <a:ext cx="4192587" cy="62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46">
            <a:extLst>
              <a:ext uri="{FF2B5EF4-FFF2-40B4-BE49-F238E27FC236}">
                <a16:creationId xmlns:a16="http://schemas.microsoft.com/office/drawing/2014/main" id="{143C14E4-A711-6BAD-B498-5844AF5F25A5}"/>
              </a:ext>
            </a:extLst>
          </p:cNvPr>
          <p:cNvSpPr>
            <a:spLocks noChangeArrowheads="1"/>
          </p:cNvSpPr>
          <p:nvPr/>
        </p:nvSpPr>
        <p:spPr bwMode="auto">
          <a:xfrm>
            <a:off x="682625" y="2882900"/>
            <a:ext cx="11110913" cy="1385888"/>
          </a:xfrm>
          <a:prstGeom prst="rect">
            <a:avLst/>
          </a:prstGeom>
          <a:solidFill>
            <a:schemeClr val="accent2">
              <a:lumMod val="20000"/>
              <a:lumOff val="80000"/>
            </a:schemeClr>
          </a:solidFill>
          <a:ln w="9525">
            <a:noFill/>
            <a:miter lim="800000"/>
            <a:headEnd/>
            <a:tailEnd/>
          </a:ln>
        </p:spPr>
        <p:txBody>
          <a:bodyPr anchor="ctr">
            <a:spAutoFit/>
          </a:bodyPr>
          <a:lstStyle/>
          <a:p>
            <a:pPr fontAlgn="auto">
              <a:spcBef>
                <a:spcPts val="0"/>
              </a:spcBef>
              <a:spcAft>
                <a:spcPts val="0"/>
              </a:spcAft>
              <a:defRPr/>
            </a:pPr>
            <a:r>
              <a:rPr lang="en-US" sz="2800" dirty="0"/>
              <a:t>-  </a:t>
            </a:r>
            <a:r>
              <a:rPr lang="en-US" sz="2800" dirty="0" err="1"/>
              <a:t>Các</a:t>
            </a:r>
            <a:r>
              <a:rPr lang="en-US" sz="2800" dirty="0"/>
              <a:t> </a:t>
            </a:r>
            <a:r>
              <a:rPr lang="en-US" sz="2800" dirty="0" err="1"/>
              <a:t>số</a:t>
            </a:r>
            <a:r>
              <a:rPr lang="en-US" sz="2800" dirty="0"/>
              <a:t> La </a:t>
            </a:r>
            <a:r>
              <a:rPr lang="en-US" sz="2800" dirty="0" err="1"/>
              <a:t>Mã</a:t>
            </a:r>
            <a:r>
              <a:rPr lang="en-US" sz="2800" dirty="0"/>
              <a:t> </a:t>
            </a:r>
            <a:r>
              <a:rPr lang="en-US" sz="2800" dirty="0" err="1"/>
              <a:t>từ</a:t>
            </a:r>
            <a:r>
              <a:rPr lang="en-US" sz="2800" dirty="0"/>
              <a:t> 1 </a:t>
            </a:r>
            <a:r>
              <a:rPr lang="en-US" sz="2800" dirty="0" err="1"/>
              <a:t>đến</a:t>
            </a:r>
            <a:r>
              <a:rPr lang="en-US" sz="2800" dirty="0"/>
              <a:t> 10 </a:t>
            </a:r>
            <a:r>
              <a:rPr lang="en-US" sz="2800" dirty="0" err="1"/>
              <a:t>là</a:t>
            </a:r>
            <a:r>
              <a:rPr lang="en-US" sz="2800" dirty="0"/>
              <a:t>: </a:t>
            </a:r>
          </a:p>
          <a:p>
            <a:pPr fontAlgn="auto">
              <a:spcBef>
                <a:spcPts val="0"/>
              </a:spcBef>
              <a:spcAft>
                <a:spcPts val="0"/>
              </a:spcAft>
              <a:defRPr/>
            </a:pPr>
            <a:r>
              <a:rPr lang="en-US" sz="2800" dirty="0"/>
              <a:t>  I        II        III       IV      V       VI       VII      VIII       IX       X</a:t>
            </a:r>
          </a:p>
          <a:p>
            <a:pPr fontAlgn="auto">
              <a:spcBef>
                <a:spcPts val="0"/>
              </a:spcBef>
              <a:spcAft>
                <a:spcPts val="0"/>
              </a:spcAft>
              <a:defRPr/>
            </a:pPr>
            <a:r>
              <a:rPr lang="en-US" sz="2800" dirty="0"/>
              <a:t>  1      2         3         4       5       6         7          8        9       10 </a:t>
            </a:r>
          </a:p>
        </p:txBody>
      </p:sp>
      <p:sp>
        <p:nvSpPr>
          <p:cNvPr id="15" name="Rectangle 46">
            <a:extLst>
              <a:ext uri="{FF2B5EF4-FFF2-40B4-BE49-F238E27FC236}">
                <a16:creationId xmlns:a16="http://schemas.microsoft.com/office/drawing/2014/main" id="{0E433CB0-BBDD-59EA-0458-21020D7F6250}"/>
              </a:ext>
            </a:extLst>
          </p:cNvPr>
          <p:cNvSpPr>
            <a:spLocks noChangeArrowheads="1"/>
          </p:cNvSpPr>
          <p:nvPr/>
        </p:nvSpPr>
        <p:spPr bwMode="auto">
          <a:xfrm>
            <a:off x="666750" y="4259263"/>
            <a:ext cx="11158538" cy="1385887"/>
          </a:xfrm>
          <a:prstGeom prst="rect">
            <a:avLst/>
          </a:prstGeom>
          <a:solidFill>
            <a:schemeClr val="accent2">
              <a:lumMod val="20000"/>
              <a:lumOff val="80000"/>
            </a:schemeClr>
          </a:solidFill>
          <a:ln w="9525">
            <a:noFill/>
            <a:miter lim="800000"/>
            <a:headEnd/>
            <a:tailEnd/>
          </a:ln>
        </p:spPr>
        <p:txBody>
          <a:bodyPr anchor="ctr">
            <a:spAutoFit/>
          </a:bodyPr>
          <a:lstStyle/>
          <a:p>
            <a:pPr fontAlgn="auto">
              <a:spcBef>
                <a:spcPts val="0"/>
              </a:spcBef>
              <a:spcAft>
                <a:spcPts val="0"/>
              </a:spcAft>
              <a:defRPr/>
            </a:pPr>
            <a:r>
              <a:rPr lang="en-US" sz="2800" dirty="0"/>
              <a:t>-  </a:t>
            </a:r>
            <a:r>
              <a:rPr lang="en-US" sz="2800" dirty="0" err="1"/>
              <a:t>Các</a:t>
            </a:r>
            <a:r>
              <a:rPr lang="en-US" sz="2800" dirty="0"/>
              <a:t> </a:t>
            </a:r>
            <a:r>
              <a:rPr lang="en-US" sz="2800" dirty="0" err="1"/>
              <a:t>số</a:t>
            </a:r>
            <a:r>
              <a:rPr lang="en-US" sz="2800" dirty="0"/>
              <a:t> La </a:t>
            </a:r>
            <a:r>
              <a:rPr lang="en-US" sz="2800" dirty="0" err="1"/>
              <a:t>Mã</a:t>
            </a:r>
            <a:r>
              <a:rPr lang="en-US" sz="2800" dirty="0"/>
              <a:t> </a:t>
            </a:r>
            <a:r>
              <a:rPr lang="en-US" sz="2800" dirty="0" err="1"/>
              <a:t>từ</a:t>
            </a:r>
            <a:r>
              <a:rPr lang="en-US" sz="2800" dirty="0"/>
              <a:t> 11 </a:t>
            </a:r>
            <a:r>
              <a:rPr lang="en-US" sz="2800" dirty="0" err="1"/>
              <a:t>đến</a:t>
            </a:r>
            <a:r>
              <a:rPr lang="en-US" sz="2800" dirty="0"/>
              <a:t> 20 </a:t>
            </a:r>
            <a:r>
              <a:rPr lang="en-US" sz="2800" dirty="0" err="1"/>
              <a:t>là</a:t>
            </a:r>
            <a:r>
              <a:rPr lang="en-US" sz="2800" dirty="0"/>
              <a:t>: </a:t>
            </a:r>
          </a:p>
          <a:p>
            <a:pPr fontAlgn="auto">
              <a:spcBef>
                <a:spcPts val="0"/>
              </a:spcBef>
              <a:spcAft>
                <a:spcPts val="0"/>
              </a:spcAft>
              <a:defRPr/>
            </a:pPr>
            <a:r>
              <a:rPr lang="en-US" sz="2800" dirty="0"/>
              <a:t>  XI    XII     XIII     XIV    X V    XVI      XVII     XVIII      XIX     XX</a:t>
            </a:r>
          </a:p>
          <a:p>
            <a:pPr fontAlgn="auto">
              <a:spcBef>
                <a:spcPts val="0"/>
              </a:spcBef>
              <a:spcAft>
                <a:spcPts val="0"/>
              </a:spcAft>
              <a:defRPr/>
            </a:pPr>
            <a:r>
              <a:rPr lang="en-US" sz="2800" dirty="0"/>
              <a:t>  11    12     13       14     15      16        17        18          19       20 </a:t>
            </a:r>
          </a:p>
        </p:txBody>
      </p:sp>
      <p:sp>
        <p:nvSpPr>
          <p:cNvPr id="16" name="TextBox 15">
            <a:extLst>
              <a:ext uri="{FF2B5EF4-FFF2-40B4-BE49-F238E27FC236}">
                <a16:creationId xmlns:a16="http://schemas.microsoft.com/office/drawing/2014/main" id="{29C0A48F-FA10-9B11-12D0-83317A99A44C}"/>
              </a:ext>
            </a:extLst>
          </p:cNvPr>
          <p:cNvSpPr txBox="1"/>
          <p:nvPr/>
        </p:nvSpPr>
        <p:spPr>
          <a:xfrm>
            <a:off x="6245225" y="61913"/>
            <a:ext cx="4619625" cy="523875"/>
          </a:xfrm>
          <a:prstGeom prst="rect">
            <a:avLst/>
          </a:prstGeom>
          <a:noFill/>
        </p:spPr>
        <p:txBody>
          <a:bodyPr>
            <a:spAutoFit/>
          </a:bodyPr>
          <a:lstStyle/>
          <a:p>
            <a:pPr fontAlgn="auto">
              <a:spcBef>
                <a:spcPts val="0"/>
              </a:spcBef>
              <a:spcAft>
                <a:spcPts val="0"/>
              </a:spcAft>
              <a:defRPr/>
            </a:pPr>
            <a:r>
              <a:rPr lang="en-US" sz="2800" b="1" dirty="0">
                <a:solidFill>
                  <a:srgbClr val="FF0000"/>
                </a:solidFill>
                <a:latin typeface="+mn-lt"/>
                <a:cs typeface="+mn-cs"/>
              </a:rPr>
              <a:t>I. </a:t>
            </a:r>
            <a:r>
              <a:rPr lang="en-US" sz="2800" b="1" dirty="0" err="1">
                <a:solidFill>
                  <a:srgbClr val="FF0000"/>
                </a:solidFill>
                <a:latin typeface="+mn-lt"/>
                <a:cs typeface="+mn-cs"/>
              </a:rPr>
              <a:t>Kiến</a:t>
            </a:r>
            <a:r>
              <a:rPr lang="en-US" sz="2800" b="1" dirty="0">
                <a:solidFill>
                  <a:srgbClr val="FF0000"/>
                </a:solidFill>
                <a:latin typeface="+mn-lt"/>
                <a:cs typeface="+mn-cs"/>
              </a:rPr>
              <a:t> </a:t>
            </a:r>
            <a:r>
              <a:rPr lang="en-US" sz="2800" b="1" dirty="0" err="1">
                <a:solidFill>
                  <a:srgbClr val="FF0000"/>
                </a:solidFill>
                <a:latin typeface="+mn-lt"/>
                <a:cs typeface="+mn-cs"/>
              </a:rPr>
              <a:t>thức</a:t>
            </a:r>
            <a:r>
              <a:rPr lang="en-US" sz="2800" b="1" dirty="0">
                <a:solidFill>
                  <a:srgbClr val="FF0000"/>
                </a:solidFill>
                <a:latin typeface="+mn-lt"/>
                <a:cs typeface="+mn-cs"/>
              </a:rPr>
              <a:t> </a:t>
            </a:r>
            <a:r>
              <a:rPr lang="en-US" sz="2800" b="1" dirty="0" err="1">
                <a:solidFill>
                  <a:srgbClr val="FF0000"/>
                </a:solidFill>
                <a:latin typeface="+mn-lt"/>
                <a:cs typeface="+mn-cs"/>
              </a:rPr>
              <a:t>cần</a:t>
            </a:r>
            <a:r>
              <a:rPr lang="en-US" sz="2800" b="1" dirty="0">
                <a:solidFill>
                  <a:srgbClr val="FF0000"/>
                </a:solidFill>
                <a:latin typeface="+mn-lt"/>
                <a:cs typeface="+mn-cs"/>
              </a:rPr>
              <a:t> </a:t>
            </a:r>
            <a:r>
              <a:rPr lang="en-US" sz="2800" b="1" dirty="0" err="1">
                <a:solidFill>
                  <a:srgbClr val="FF0000"/>
                </a:solidFill>
                <a:latin typeface="+mn-lt"/>
                <a:cs typeface="+mn-cs"/>
              </a:rPr>
              <a:t>nhớ</a:t>
            </a:r>
            <a:endParaRPr lang="en-US" sz="2800" dirty="0">
              <a:solidFill>
                <a:srgbClr val="FF0000"/>
              </a:solidFill>
              <a:latin typeface="+mn-lt"/>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 fill="hold"/>
                                        <p:tgtEl>
                                          <p:spTgt spid="13"/>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to="" calcmode="lin" valueType="num">
                                      <p:cBhvr>
                                        <p:cTn id="12"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2F6474-7E61-118C-1740-611FCF1F247C}"/>
              </a:ext>
            </a:extLst>
          </p:cNvPr>
          <p:cNvSpPr txBox="1"/>
          <p:nvPr/>
        </p:nvSpPr>
        <p:spPr>
          <a:xfrm>
            <a:off x="1193800" y="712788"/>
            <a:ext cx="10244138" cy="4400550"/>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a:t>*So </a:t>
            </a:r>
            <a:r>
              <a:rPr lang="en-US" sz="2800" b="1" dirty="0" err="1"/>
              <a:t>sánh</a:t>
            </a:r>
            <a:r>
              <a:rPr lang="en-US" sz="2800" b="1" dirty="0"/>
              <a:t> </a:t>
            </a:r>
            <a:r>
              <a:rPr lang="en-US" sz="2800" b="1" dirty="0" err="1"/>
              <a:t>hai</a:t>
            </a:r>
            <a:r>
              <a:rPr lang="en-US" sz="2800" b="1" dirty="0"/>
              <a:t> </a:t>
            </a:r>
            <a:r>
              <a:rPr lang="en-US" sz="2800" b="1" dirty="0" err="1"/>
              <a:t>số</a:t>
            </a:r>
            <a:r>
              <a:rPr lang="en-US" sz="2800" b="1" dirty="0"/>
              <a:t> </a:t>
            </a:r>
            <a:r>
              <a:rPr lang="en-US" sz="2800" b="1" dirty="0" err="1"/>
              <a:t>tự</a:t>
            </a:r>
            <a:r>
              <a:rPr lang="en-US" sz="2800" b="1" dirty="0"/>
              <a:t> </a:t>
            </a:r>
            <a:r>
              <a:rPr lang="en-US" sz="2800" b="1" dirty="0" err="1"/>
              <a:t>nhiên</a:t>
            </a:r>
            <a:r>
              <a:rPr lang="en-US" sz="2800" b="1" dirty="0"/>
              <a:t>:</a:t>
            </a:r>
          </a:p>
          <a:p>
            <a:pPr fontAlgn="auto">
              <a:spcBef>
                <a:spcPts val="0"/>
              </a:spcBef>
              <a:spcAft>
                <a:spcPts val="0"/>
              </a:spcAft>
              <a:defRPr/>
            </a:pPr>
            <a:endParaRPr lang="en-US" sz="2800" dirty="0"/>
          </a:p>
          <a:p>
            <a:pPr fontAlgn="auto">
              <a:spcBef>
                <a:spcPts val="0"/>
              </a:spcBef>
              <a:spcAft>
                <a:spcPts val="0"/>
              </a:spcAft>
              <a:defRPr/>
            </a:pPr>
            <a:r>
              <a:rPr lang="en-US" sz="2800" dirty="0"/>
              <a:t>- </a:t>
            </a:r>
            <a:r>
              <a:rPr lang="en-US" sz="2800" dirty="0" err="1"/>
              <a:t>Trong</a:t>
            </a:r>
            <a:r>
              <a:rPr lang="en-US" sz="2800" dirty="0"/>
              <a:t> </a:t>
            </a:r>
            <a:r>
              <a:rPr lang="en-US" sz="2800" dirty="0" err="1"/>
              <a:t>hai</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có</a:t>
            </a:r>
            <a:r>
              <a:rPr lang="en-US" sz="2800" dirty="0"/>
              <a:t> </a:t>
            </a:r>
            <a:r>
              <a:rPr lang="en-US" sz="2800" dirty="0" err="1"/>
              <a:t>số</a:t>
            </a:r>
            <a:r>
              <a:rPr lang="en-US" sz="2800" dirty="0"/>
              <a:t> </a:t>
            </a:r>
            <a:r>
              <a:rPr lang="en-US" sz="2800" dirty="0" err="1"/>
              <a:t>chữ</a:t>
            </a:r>
            <a:r>
              <a:rPr lang="en-US" sz="2800" dirty="0"/>
              <a:t> </a:t>
            </a:r>
            <a:r>
              <a:rPr lang="en-US" sz="2800" dirty="0" err="1"/>
              <a:t>số</a:t>
            </a:r>
            <a:r>
              <a:rPr lang="en-US" sz="2800" dirty="0"/>
              <a:t> </a:t>
            </a:r>
            <a:r>
              <a:rPr lang="en-US" sz="2800" dirty="0" err="1"/>
              <a:t>khác</a:t>
            </a:r>
            <a:r>
              <a:rPr lang="en-US" sz="2800" dirty="0"/>
              <a:t> </a:t>
            </a:r>
            <a:r>
              <a:rPr lang="en-US" sz="2800" dirty="0" err="1"/>
              <a:t>nhau</a:t>
            </a:r>
            <a:r>
              <a:rPr lang="en-US" sz="2800" dirty="0"/>
              <a:t>: </a:t>
            </a:r>
            <a:r>
              <a:rPr lang="en-US" sz="2800" dirty="0" err="1"/>
              <a:t>Số</a:t>
            </a:r>
            <a:r>
              <a:rPr lang="en-US" sz="2800" dirty="0"/>
              <a:t> </a:t>
            </a:r>
            <a:r>
              <a:rPr lang="en-US" sz="2800" dirty="0" err="1"/>
              <a:t>nào</a:t>
            </a:r>
            <a:r>
              <a:rPr lang="en-US" sz="2800" dirty="0"/>
              <a:t> </a:t>
            </a:r>
            <a:r>
              <a:rPr lang="en-US" sz="2800" dirty="0" err="1"/>
              <a:t>có</a:t>
            </a:r>
            <a:r>
              <a:rPr lang="en-US" sz="2800" dirty="0"/>
              <a:t> </a:t>
            </a:r>
            <a:r>
              <a:rPr lang="en-US" sz="2800" dirty="0" err="1"/>
              <a:t>nhiều</a:t>
            </a:r>
            <a:r>
              <a:rPr lang="en-US" sz="2800" dirty="0"/>
              <a:t> </a:t>
            </a:r>
            <a:r>
              <a:rPr lang="en-US" sz="2800" dirty="0" err="1"/>
              <a:t>chữ</a:t>
            </a:r>
            <a:r>
              <a:rPr lang="en-US" sz="2800" dirty="0"/>
              <a:t> </a:t>
            </a:r>
            <a:r>
              <a:rPr lang="en-US" sz="2800" dirty="0" err="1"/>
              <a:t>số</a:t>
            </a:r>
            <a:r>
              <a:rPr lang="en-US" sz="2800" dirty="0"/>
              <a:t> </a:t>
            </a:r>
            <a:r>
              <a:rPr lang="en-US" sz="2800" dirty="0" err="1"/>
              <a:t>hơn</a:t>
            </a:r>
            <a:r>
              <a:rPr lang="en-US" sz="2800" dirty="0"/>
              <a:t> </a:t>
            </a:r>
            <a:r>
              <a:rPr lang="en-US" sz="2800" dirty="0" err="1"/>
              <a:t>thì</a:t>
            </a:r>
            <a:r>
              <a:rPr lang="en-US" sz="2800" dirty="0"/>
              <a:t> </a:t>
            </a:r>
            <a:r>
              <a:rPr lang="en-US" sz="2800" dirty="0" err="1"/>
              <a:t>lớn</a:t>
            </a:r>
            <a:r>
              <a:rPr lang="en-US" sz="2800" dirty="0"/>
              <a:t> </a:t>
            </a:r>
            <a:r>
              <a:rPr lang="en-US" sz="2800" dirty="0" err="1"/>
              <a:t>hơn</a:t>
            </a:r>
            <a:r>
              <a:rPr lang="en-US" sz="2800" dirty="0"/>
              <a:t>, </a:t>
            </a:r>
            <a:r>
              <a:rPr lang="en-US" sz="2800" dirty="0" err="1"/>
              <a:t>số</a:t>
            </a:r>
            <a:r>
              <a:rPr lang="en-US" sz="2800" dirty="0"/>
              <a:t> </a:t>
            </a:r>
            <a:r>
              <a:rPr lang="en-US" sz="2800" dirty="0" err="1"/>
              <a:t>nào</a:t>
            </a:r>
            <a:r>
              <a:rPr lang="en-US" sz="2800" dirty="0"/>
              <a:t> </a:t>
            </a:r>
            <a:r>
              <a:rPr lang="en-US" sz="2800" dirty="0" err="1"/>
              <a:t>có</a:t>
            </a:r>
            <a:r>
              <a:rPr lang="en-US" sz="2800" dirty="0"/>
              <a:t> </a:t>
            </a:r>
            <a:r>
              <a:rPr lang="en-US" sz="2800" dirty="0" err="1"/>
              <a:t>ít</a:t>
            </a:r>
            <a:r>
              <a:rPr lang="en-US" sz="2800" dirty="0"/>
              <a:t> </a:t>
            </a:r>
            <a:r>
              <a:rPr lang="en-US" sz="2800" dirty="0" err="1"/>
              <a:t>chữ</a:t>
            </a:r>
            <a:r>
              <a:rPr lang="en-US" sz="2800" dirty="0"/>
              <a:t> </a:t>
            </a:r>
            <a:r>
              <a:rPr lang="en-US" sz="2800" dirty="0" err="1"/>
              <a:t>số</a:t>
            </a:r>
            <a:r>
              <a:rPr lang="en-US" sz="2800" dirty="0"/>
              <a:t> </a:t>
            </a:r>
            <a:r>
              <a:rPr lang="en-US" sz="2800" dirty="0" err="1"/>
              <a:t>hơn</a:t>
            </a:r>
            <a:r>
              <a:rPr lang="en-US" sz="2800" dirty="0"/>
              <a:t> </a:t>
            </a:r>
            <a:r>
              <a:rPr lang="en-US" sz="2800" dirty="0" err="1"/>
              <a:t>thì</a:t>
            </a:r>
            <a:r>
              <a:rPr lang="en-US" sz="2800" dirty="0"/>
              <a:t> </a:t>
            </a:r>
            <a:r>
              <a:rPr lang="en-US" sz="2800" dirty="0" err="1"/>
              <a:t>nhỏ</a:t>
            </a:r>
            <a:r>
              <a:rPr lang="en-US" sz="2800" dirty="0"/>
              <a:t> </a:t>
            </a:r>
            <a:r>
              <a:rPr lang="en-US" sz="2800" dirty="0" err="1"/>
              <a:t>hơn</a:t>
            </a:r>
            <a:r>
              <a:rPr lang="en-US" sz="2800" dirty="0"/>
              <a:t>.</a:t>
            </a:r>
          </a:p>
          <a:p>
            <a:pPr fontAlgn="auto">
              <a:spcBef>
                <a:spcPts val="0"/>
              </a:spcBef>
              <a:spcAft>
                <a:spcPts val="0"/>
              </a:spcAft>
              <a:defRPr/>
            </a:pPr>
            <a:r>
              <a:rPr lang="en-US" sz="2800" dirty="0"/>
              <a:t>- So </a:t>
            </a:r>
            <a:r>
              <a:rPr lang="en-US" sz="2800" dirty="0" err="1"/>
              <a:t>sánh</a:t>
            </a:r>
            <a:r>
              <a:rPr lang="en-US" sz="2800" dirty="0"/>
              <a:t> </a:t>
            </a:r>
            <a:r>
              <a:rPr lang="en-US" sz="2800" dirty="0" err="1"/>
              <a:t>hai</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có</a:t>
            </a:r>
            <a:r>
              <a:rPr lang="en-US" sz="2800" dirty="0"/>
              <a:t> </a:t>
            </a:r>
            <a:r>
              <a:rPr lang="en-US" sz="2800" dirty="0" err="1"/>
              <a:t>số</a:t>
            </a:r>
            <a:r>
              <a:rPr lang="en-US" sz="2800" dirty="0"/>
              <a:t> </a:t>
            </a:r>
            <a:r>
              <a:rPr lang="en-US" sz="2800" dirty="0" err="1"/>
              <a:t>chữ</a:t>
            </a:r>
            <a:r>
              <a:rPr lang="en-US" sz="2800" dirty="0"/>
              <a:t> </a:t>
            </a:r>
            <a:r>
              <a:rPr lang="en-US" sz="2800" dirty="0" err="1"/>
              <a:t>số</a:t>
            </a:r>
            <a:r>
              <a:rPr lang="en-US" sz="2800" dirty="0"/>
              <a:t> </a:t>
            </a:r>
            <a:r>
              <a:rPr lang="en-US" sz="2800" dirty="0" err="1"/>
              <a:t>bằng</a:t>
            </a:r>
            <a:r>
              <a:rPr lang="en-US" sz="2800" dirty="0"/>
              <a:t> </a:t>
            </a:r>
            <a:r>
              <a:rPr lang="en-US" sz="2800" dirty="0" err="1"/>
              <a:t>nhau</a:t>
            </a:r>
            <a:r>
              <a:rPr lang="en-US" sz="2800" dirty="0"/>
              <a:t> </a:t>
            </a:r>
            <a:r>
              <a:rPr lang="en-US" sz="2800" dirty="0" err="1"/>
              <a:t>ta</a:t>
            </a:r>
            <a:r>
              <a:rPr lang="en-US" sz="2800" dirty="0"/>
              <a:t> </a:t>
            </a:r>
            <a:r>
              <a:rPr lang="en-US" sz="2800" dirty="0" err="1"/>
              <a:t>lần</a:t>
            </a:r>
            <a:r>
              <a:rPr lang="en-US" sz="2800" dirty="0"/>
              <a:t> </a:t>
            </a:r>
            <a:r>
              <a:rPr lang="en-US" sz="2800" dirty="0" err="1"/>
              <a:t>lượt</a:t>
            </a:r>
            <a:r>
              <a:rPr lang="en-US" sz="2800" dirty="0"/>
              <a:t> so </a:t>
            </a:r>
            <a:r>
              <a:rPr lang="en-US" sz="2800" dirty="0" err="1"/>
              <a:t>sánh</a:t>
            </a:r>
            <a:r>
              <a:rPr lang="en-US" sz="2800" dirty="0"/>
              <a:t> </a:t>
            </a:r>
            <a:r>
              <a:rPr lang="en-US" sz="2800" dirty="0" err="1"/>
              <a:t>các</a:t>
            </a:r>
            <a:r>
              <a:rPr lang="en-US" sz="2800" dirty="0"/>
              <a:t> </a:t>
            </a:r>
            <a:r>
              <a:rPr lang="en-US" sz="2800" dirty="0" err="1"/>
              <a:t>chữ</a:t>
            </a:r>
            <a:r>
              <a:rPr lang="en-US" sz="2800" dirty="0"/>
              <a:t> </a:t>
            </a:r>
            <a:r>
              <a:rPr lang="en-US" sz="2800" dirty="0" err="1"/>
              <a:t>số</a:t>
            </a:r>
            <a:r>
              <a:rPr lang="en-US" sz="2800" dirty="0"/>
              <a:t> </a:t>
            </a:r>
            <a:r>
              <a:rPr lang="en-US" sz="2800" dirty="0" err="1"/>
              <a:t>trên</a:t>
            </a:r>
            <a:r>
              <a:rPr lang="en-US" sz="2800" dirty="0"/>
              <a:t> </a:t>
            </a:r>
            <a:r>
              <a:rPr lang="en-US" sz="2800" dirty="0" err="1"/>
              <a:t>cùng</a:t>
            </a:r>
            <a:r>
              <a:rPr lang="en-US" sz="2800" dirty="0"/>
              <a:t> </a:t>
            </a:r>
            <a:r>
              <a:rPr lang="en-US" sz="2800" dirty="0" err="1"/>
              <a:t>một</a:t>
            </a:r>
            <a:r>
              <a:rPr lang="en-US" sz="2800" dirty="0"/>
              <a:t> </a:t>
            </a:r>
            <a:r>
              <a:rPr lang="en-US" sz="2800" dirty="0" err="1"/>
              <a:t>hàng</a:t>
            </a:r>
            <a:r>
              <a:rPr lang="en-US" sz="2800" dirty="0"/>
              <a:t> (</a:t>
            </a:r>
            <a:r>
              <a:rPr lang="en-US" sz="2800" dirty="0" err="1"/>
              <a:t>tính</a:t>
            </a:r>
            <a:r>
              <a:rPr lang="en-US" sz="2800" dirty="0"/>
              <a:t> </a:t>
            </a:r>
            <a:r>
              <a:rPr lang="en-US" sz="2800" dirty="0" err="1"/>
              <a:t>từ</a:t>
            </a:r>
            <a:r>
              <a:rPr lang="en-US" sz="2800" dirty="0"/>
              <a:t> </a:t>
            </a:r>
            <a:r>
              <a:rPr lang="en-US" sz="2800" dirty="0" err="1"/>
              <a:t>trái</a:t>
            </a:r>
            <a:r>
              <a:rPr lang="en-US" sz="2800" dirty="0"/>
              <a:t> sang </a:t>
            </a:r>
            <a:r>
              <a:rPr lang="en-US" sz="2800" dirty="0" err="1"/>
              <a:t>phải</a:t>
            </a:r>
            <a:r>
              <a:rPr lang="en-US" sz="2800" dirty="0"/>
              <a:t>) </a:t>
            </a:r>
            <a:r>
              <a:rPr lang="en-US" sz="2800" dirty="0" err="1"/>
              <a:t>đến</a:t>
            </a:r>
            <a:r>
              <a:rPr lang="en-US" sz="2800" dirty="0"/>
              <a:t> </a:t>
            </a:r>
            <a:r>
              <a:rPr lang="en-US" sz="2800" dirty="0" err="1"/>
              <a:t>khi</a:t>
            </a:r>
            <a:r>
              <a:rPr lang="en-US" sz="2800" dirty="0"/>
              <a:t> </a:t>
            </a:r>
            <a:r>
              <a:rPr lang="en-US" sz="2800" dirty="0" err="1"/>
              <a:t>xuất</a:t>
            </a:r>
            <a:r>
              <a:rPr lang="en-US" sz="2800" dirty="0"/>
              <a:t> </a:t>
            </a:r>
            <a:r>
              <a:rPr lang="en-US" sz="2800" dirty="0" err="1"/>
              <a:t>hiện</a:t>
            </a:r>
            <a:r>
              <a:rPr lang="en-US" sz="2800" dirty="0"/>
              <a:t> </a:t>
            </a:r>
            <a:r>
              <a:rPr lang="en-US" sz="2800" dirty="0" err="1"/>
              <a:t>cặp</a:t>
            </a:r>
            <a:r>
              <a:rPr lang="en-US" sz="2800" dirty="0"/>
              <a:t> </a:t>
            </a:r>
            <a:r>
              <a:rPr lang="en-US" sz="2800" dirty="0" err="1"/>
              <a:t>chữ</a:t>
            </a:r>
            <a:r>
              <a:rPr lang="en-US" sz="2800" dirty="0"/>
              <a:t> </a:t>
            </a:r>
            <a:r>
              <a:rPr lang="en-US" sz="2800" dirty="0" err="1"/>
              <a:t>số</a:t>
            </a:r>
            <a:r>
              <a:rPr lang="en-US" sz="2800" dirty="0"/>
              <a:t> </a:t>
            </a:r>
            <a:r>
              <a:rPr lang="en-US" sz="2800" dirty="0" err="1"/>
              <a:t>đầu</a:t>
            </a:r>
            <a:r>
              <a:rPr lang="en-US" sz="2800" dirty="0"/>
              <a:t> </a:t>
            </a:r>
            <a:r>
              <a:rPr lang="en-US" sz="2800" dirty="0" err="1"/>
              <a:t>tiên</a:t>
            </a:r>
            <a:r>
              <a:rPr lang="en-US" sz="2800" dirty="0"/>
              <a:t> </a:t>
            </a:r>
            <a:r>
              <a:rPr lang="en-US" sz="2800" dirty="0" err="1"/>
              <a:t>khác</a:t>
            </a:r>
            <a:r>
              <a:rPr lang="en-US" sz="2800" dirty="0"/>
              <a:t> </a:t>
            </a:r>
            <a:r>
              <a:rPr lang="en-US" sz="2800" dirty="0" err="1"/>
              <a:t>nhau</a:t>
            </a:r>
            <a:r>
              <a:rPr lang="en-US" sz="2800" dirty="0"/>
              <a:t>. </a:t>
            </a:r>
            <a:r>
              <a:rPr lang="en-US" sz="2800" dirty="0" err="1"/>
              <a:t>Chữ</a:t>
            </a:r>
            <a:r>
              <a:rPr lang="en-US" sz="2800" dirty="0"/>
              <a:t> </a:t>
            </a:r>
            <a:r>
              <a:rPr lang="en-US" sz="2800" dirty="0" err="1"/>
              <a:t>số</a:t>
            </a:r>
            <a:r>
              <a:rPr lang="en-US" sz="2800" dirty="0"/>
              <a:t> </a:t>
            </a:r>
            <a:r>
              <a:rPr lang="en-US" sz="2800" dirty="0" err="1"/>
              <a:t>nào</a:t>
            </a:r>
            <a:r>
              <a:rPr lang="en-US" sz="2800" dirty="0"/>
              <a:t> </a:t>
            </a:r>
            <a:r>
              <a:rPr lang="en-US" sz="2800" dirty="0" err="1"/>
              <a:t>lớn</a:t>
            </a:r>
            <a:r>
              <a:rPr lang="en-US" sz="2800" dirty="0"/>
              <a:t> </a:t>
            </a:r>
            <a:r>
              <a:rPr lang="en-US" sz="2800" dirty="0" err="1"/>
              <a:t>hơn</a:t>
            </a:r>
            <a:r>
              <a:rPr lang="en-US" sz="2800" dirty="0"/>
              <a:t> </a:t>
            </a:r>
            <a:r>
              <a:rPr lang="en-US" sz="2800" dirty="0" err="1"/>
              <a:t>thì</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a:t>
            </a:r>
            <a:r>
              <a:rPr lang="en-US" sz="2800" dirty="0" err="1"/>
              <a:t>chứa</a:t>
            </a:r>
            <a:r>
              <a:rPr lang="en-US" sz="2800" dirty="0"/>
              <a:t> </a:t>
            </a:r>
            <a:r>
              <a:rPr lang="en-US" sz="2800" dirty="0" err="1"/>
              <a:t>chữ</a:t>
            </a:r>
            <a:r>
              <a:rPr lang="en-US" sz="2800" dirty="0"/>
              <a:t> </a:t>
            </a:r>
            <a:r>
              <a:rPr lang="en-US" sz="2800" dirty="0" err="1"/>
              <a:t>số</a:t>
            </a:r>
            <a:r>
              <a:rPr lang="en-US" sz="2800" dirty="0"/>
              <a:t> </a:t>
            </a:r>
            <a:r>
              <a:rPr lang="en-US" sz="2800" dirty="0" err="1"/>
              <a:t>đó</a:t>
            </a:r>
            <a:r>
              <a:rPr lang="en-US" sz="2800" dirty="0"/>
              <a:t> </a:t>
            </a:r>
            <a:r>
              <a:rPr lang="en-US" sz="2800" dirty="0" err="1"/>
              <a:t>lớn</a:t>
            </a:r>
            <a:r>
              <a:rPr lang="en-US" sz="2800" dirty="0"/>
              <a:t> </a:t>
            </a:r>
            <a:r>
              <a:rPr lang="en-US" sz="2800" dirty="0" err="1"/>
              <a:t>hơn</a:t>
            </a:r>
            <a:r>
              <a:rPr lang="en-US" sz="2800" dirty="0"/>
              <a:t>.</a:t>
            </a:r>
          </a:p>
          <a:p>
            <a:pPr fontAlgn="auto">
              <a:spcBef>
                <a:spcPts val="0"/>
              </a:spcBef>
              <a:spcAft>
                <a:spcPts val="0"/>
              </a:spcAft>
              <a:defRPr/>
            </a:pPr>
            <a:endParaRPr lang="en-US" sz="2800" dirty="0"/>
          </a:p>
        </p:txBody>
      </p:sp>
      <p:sp>
        <p:nvSpPr>
          <p:cNvPr id="5" name="!!4">
            <a:extLst>
              <a:ext uri="{FF2B5EF4-FFF2-40B4-BE49-F238E27FC236}">
                <a16:creationId xmlns:a16="http://schemas.microsoft.com/office/drawing/2014/main" id="{E28BBBED-429D-E2CB-D2A0-E9968A1AE650}"/>
              </a:ext>
            </a:extLst>
          </p:cNvPr>
          <p:cNvSpPr/>
          <p:nvPr/>
        </p:nvSpPr>
        <p:spPr>
          <a:xfrm>
            <a:off x="36513" y="55563"/>
            <a:ext cx="5716587" cy="49371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LUYỆN TẬP</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EF70CA-B0C2-45EC-948F-CABDDF787C78}"/>
              </a:ext>
            </a:extLst>
          </p:cNvPr>
          <p:cNvSpPr txBox="1"/>
          <p:nvPr/>
        </p:nvSpPr>
        <p:spPr>
          <a:xfrm>
            <a:off x="1952625" y="542925"/>
            <a:ext cx="9686925" cy="1384300"/>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err="1"/>
              <a:t>Bài</a:t>
            </a:r>
            <a:r>
              <a:rPr lang="en-US" sz="2800" b="1" dirty="0"/>
              <a:t> 4.</a:t>
            </a:r>
            <a:r>
              <a:rPr lang="en-US" sz="2800" dirty="0"/>
              <a:t> (</a:t>
            </a:r>
            <a:r>
              <a:rPr lang="en-US" sz="2800" dirty="0" err="1"/>
              <a:t>Sgk</a:t>
            </a:r>
            <a:r>
              <a:rPr lang="en-US" sz="2800" dirty="0"/>
              <a:t> /</a:t>
            </a:r>
            <a:r>
              <a:rPr lang="en-US" sz="2800" dirty="0" err="1"/>
              <a:t>tr</a:t>
            </a:r>
            <a:r>
              <a:rPr lang="en-US" sz="2800" dirty="0"/>
              <a:t> 13) </a:t>
            </a:r>
          </a:p>
          <a:p>
            <a:pPr marL="342900" indent="-342900" fontAlgn="auto">
              <a:spcBef>
                <a:spcPts val="0"/>
              </a:spcBef>
              <a:spcAft>
                <a:spcPts val="0"/>
              </a:spcAft>
              <a:buFontTx/>
              <a:buAutoNum type="alphaLcParenR"/>
              <a:defRPr/>
            </a:pPr>
            <a:r>
              <a:rPr lang="en-US" sz="2800" dirty="0"/>
              <a:t> </a:t>
            </a:r>
            <a:r>
              <a:rPr lang="en-US" sz="2800" dirty="0" err="1"/>
              <a:t>Đọc</a:t>
            </a:r>
            <a:r>
              <a:rPr lang="en-US" sz="2800" dirty="0"/>
              <a:t> </a:t>
            </a:r>
            <a:r>
              <a:rPr lang="en-US" sz="2800" dirty="0" err="1"/>
              <a:t>các</a:t>
            </a:r>
            <a:r>
              <a:rPr lang="en-US" sz="2800" dirty="0"/>
              <a:t> </a:t>
            </a:r>
            <a:r>
              <a:rPr lang="en-US" sz="2800" dirty="0" err="1"/>
              <a:t>số</a:t>
            </a:r>
            <a:r>
              <a:rPr lang="en-US" sz="2800" dirty="0"/>
              <a:t> La </a:t>
            </a:r>
            <a:r>
              <a:rPr lang="en-US" sz="2800" dirty="0" err="1"/>
              <a:t>Mã</a:t>
            </a:r>
            <a:r>
              <a:rPr lang="en-US" sz="2800" dirty="0"/>
              <a:t> </a:t>
            </a:r>
            <a:r>
              <a:rPr lang="en-US" sz="2800" dirty="0" err="1"/>
              <a:t>sau</a:t>
            </a:r>
            <a:r>
              <a:rPr lang="en-US" sz="2800" dirty="0"/>
              <a:t>:                                                .</a:t>
            </a:r>
          </a:p>
          <a:p>
            <a:pPr marL="342900" indent="-342900" fontAlgn="auto">
              <a:spcBef>
                <a:spcPts val="0"/>
              </a:spcBef>
              <a:spcAft>
                <a:spcPts val="0"/>
              </a:spcAft>
              <a:buFontTx/>
              <a:buAutoNum type="alphaLcParenR"/>
              <a:defRPr/>
            </a:pPr>
            <a:r>
              <a:rPr lang="en-US" sz="2800" dirty="0"/>
              <a:t> </a:t>
            </a:r>
            <a:r>
              <a:rPr lang="en-US" sz="2800" dirty="0" err="1"/>
              <a:t>Viết</a:t>
            </a:r>
            <a:r>
              <a:rPr lang="en-US" sz="2800" dirty="0"/>
              <a:t> </a:t>
            </a:r>
            <a:r>
              <a:rPr lang="en-US" sz="2800" dirty="0" err="1"/>
              <a:t>các</a:t>
            </a:r>
            <a:r>
              <a:rPr lang="en-US" sz="2800" dirty="0"/>
              <a:t> </a:t>
            </a:r>
            <a:r>
              <a:rPr lang="en-US" sz="2800" dirty="0" err="1"/>
              <a:t>số</a:t>
            </a:r>
            <a:r>
              <a:rPr lang="en-US" sz="2800" dirty="0"/>
              <a:t> </a:t>
            </a:r>
            <a:r>
              <a:rPr lang="en-US" sz="2800" dirty="0" err="1"/>
              <a:t>sau</a:t>
            </a:r>
            <a:r>
              <a:rPr lang="en-US" sz="2800" dirty="0"/>
              <a:t> </a:t>
            </a:r>
            <a:r>
              <a:rPr lang="en-US" sz="2800" dirty="0" err="1"/>
              <a:t>bằng</a:t>
            </a:r>
            <a:r>
              <a:rPr lang="en-US" sz="2800" dirty="0"/>
              <a:t> </a:t>
            </a:r>
            <a:r>
              <a:rPr lang="en-US" sz="2800" dirty="0" err="1"/>
              <a:t>số</a:t>
            </a:r>
            <a:r>
              <a:rPr lang="en-US" sz="2800" dirty="0"/>
              <a:t> La </a:t>
            </a:r>
            <a:r>
              <a:rPr lang="en-US" sz="2800" dirty="0" err="1"/>
              <a:t>Mã</a:t>
            </a:r>
            <a:r>
              <a:rPr lang="en-US" sz="2800" dirty="0"/>
              <a:t>: 6, 14, 18, 19, 22, 26, 30.</a:t>
            </a:r>
          </a:p>
        </p:txBody>
      </p:sp>
      <p:graphicFrame>
        <p:nvGraphicFramePr>
          <p:cNvPr id="3074" name="Object 2">
            <a:extLst>
              <a:ext uri="{FF2B5EF4-FFF2-40B4-BE49-F238E27FC236}">
                <a16:creationId xmlns:a16="http://schemas.microsoft.com/office/drawing/2014/main" id="{50A6320C-52D9-06D9-9203-962FCED31B31}"/>
              </a:ext>
            </a:extLst>
          </p:cNvPr>
          <p:cNvGraphicFramePr>
            <a:graphicFrameLocks noChangeAspect="1"/>
          </p:cNvGraphicFramePr>
          <p:nvPr/>
        </p:nvGraphicFramePr>
        <p:xfrm>
          <a:off x="6188075" y="1120775"/>
          <a:ext cx="4673600" cy="355600"/>
        </p:xfrm>
        <a:graphic>
          <a:graphicData uri="http://schemas.openxmlformats.org/presentationml/2006/ole">
            <mc:AlternateContent xmlns:mc="http://schemas.openxmlformats.org/markup-compatibility/2006">
              <mc:Choice xmlns:v="urn:schemas-microsoft-com:vml" Requires="v">
                <p:oleObj name="Equation" r:id="rId2" imgW="4673520" imgH="355320" progId="Equation.DSMT4">
                  <p:embed/>
                </p:oleObj>
              </mc:Choice>
              <mc:Fallback>
                <p:oleObj name="Equation" r:id="rId2" imgW="4673520" imgH="355320" progId="Equation.DSMT4">
                  <p:embed/>
                  <p:pic>
                    <p:nvPicPr>
                      <p:cNvPr id="3074" name="Object 2">
                        <a:extLst>
                          <a:ext uri="{FF2B5EF4-FFF2-40B4-BE49-F238E27FC236}">
                            <a16:creationId xmlns:a16="http://schemas.microsoft.com/office/drawing/2014/main" id="{50A6320C-52D9-06D9-9203-962FCED31B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075" y="1120775"/>
                        <a:ext cx="46736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a:extLst>
              <a:ext uri="{FF2B5EF4-FFF2-40B4-BE49-F238E27FC236}">
                <a16:creationId xmlns:a16="http://schemas.microsoft.com/office/drawing/2014/main" id="{EC294A9A-8DBF-B6C3-98AF-7EFAF125474C}"/>
              </a:ext>
            </a:extLst>
          </p:cNvPr>
          <p:cNvGraphicFramePr>
            <a:graphicFrameLocks noGrp="1"/>
          </p:cNvGraphicFramePr>
          <p:nvPr/>
        </p:nvGraphicFramePr>
        <p:xfrm>
          <a:off x="606425" y="2625725"/>
          <a:ext cx="4352925" cy="3600452"/>
        </p:xfrm>
        <a:graphic>
          <a:graphicData uri="http://schemas.openxmlformats.org/drawingml/2006/table">
            <a:tbl>
              <a:tblPr/>
              <a:tblGrid>
                <a:gridCol w="1827213">
                  <a:extLst>
                    <a:ext uri="{9D8B030D-6E8A-4147-A177-3AD203B41FA5}">
                      <a16:colId xmlns:a16="http://schemas.microsoft.com/office/drawing/2014/main" val="20000"/>
                    </a:ext>
                  </a:extLst>
                </a:gridCol>
                <a:gridCol w="2525712">
                  <a:extLst>
                    <a:ext uri="{9D8B030D-6E8A-4147-A177-3AD203B41FA5}">
                      <a16:colId xmlns:a16="http://schemas.microsoft.com/office/drawing/2014/main" val="20001"/>
                    </a:ext>
                  </a:extLst>
                </a:gridCol>
              </a:tblGrid>
              <a:tr h="45437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34" charset="0"/>
                          <a:cs typeface="Calibri" pitchFamily="34" charset="0"/>
                        </a:rPr>
                        <a:t>Số La Mã</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2800" b="1" i="0" u="none" strike="noStrike" cap="none" normalizeH="0" baseline="0">
                          <a:ln>
                            <a:noFill/>
                          </a:ln>
                          <a:solidFill>
                            <a:srgbClr val="FFFFFF"/>
                          </a:solidFill>
                          <a:effectLst/>
                          <a:latin typeface="Arial" pitchFamily="34" charset="0"/>
                          <a:cs typeface="Calibri" pitchFamily="34" charset="0"/>
                        </a:rPr>
                        <a:t>Đọc</a:t>
                      </a: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2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34" charset="0"/>
                        <a:cs typeface="Arial" pitchFamily="34" charset="0"/>
                      </a:endParaRP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34" charset="0"/>
                          <a:cs typeface="Arial" pitchFamily="34" charset="0"/>
                        </a:rPr>
                        <a:t>Bốn</a:t>
                      </a: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1"/>
                  </a:ext>
                </a:extLst>
              </a:tr>
              <a:tr h="52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34" charset="0"/>
                        <a:cs typeface="Arial" pitchFamily="34" charset="0"/>
                      </a:endParaRP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34" charset="0"/>
                          <a:cs typeface="Arial" pitchFamily="34" charset="0"/>
                        </a:rPr>
                        <a:t>Tám</a:t>
                      </a: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2"/>
                  </a:ext>
                </a:extLst>
              </a:tr>
              <a:tr h="52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34" charset="0"/>
                        <a:cs typeface="Arial" pitchFamily="34" charset="0"/>
                      </a:endParaRP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34" charset="0"/>
                          <a:cs typeface="Arial" pitchFamily="34" charset="0"/>
                        </a:rPr>
                        <a:t>Mười một</a:t>
                      </a: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3"/>
                  </a:ext>
                </a:extLst>
              </a:tr>
              <a:tr h="52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34" charset="0"/>
                        <a:cs typeface="Arial" pitchFamily="34" charset="0"/>
                      </a:endParaRP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34" charset="0"/>
                          <a:cs typeface="Arial" pitchFamily="34" charset="0"/>
                        </a:rPr>
                        <a:t>Hai mươi ba</a:t>
                      </a: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4"/>
                  </a:ext>
                </a:extLst>
              </a:tr>
              <a:tr h="52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34" charset="0"/>
                        <a:cs typeface="Arial" pitchFamily="34" charset="0"/>
                      </a:endParaRP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34" charset="0"/>
                          <a:cs typeface="Arial" pitchFamily="34" charset="0"/>
                        </a:rPr>
                        <a:t>Hai mươi tư</a:t>
                      </a: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val="10005"/>
                  </a:ext>
                </a:extLst>
              </a:tr>
              <a:tr h="524347">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rgbClr val="000000"/>
                        </a:solidFill>
                        <a:effectLst/>
                        <a:latin typeface="Arial" pitchFamily="34" charset="0"/>
                        <a:cs typeface="Arial" pitchFamily="34" charset="0"/>
                      </a:endParaRP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000000"/>
                          </a:solidFill>
                          <a:effectLst/>
                          <a:latin typeface="Arial" pitchFamily="34" charset="0"/>
                          <a:cs typeface="Arial" pitchFamily="34" charset="0"/>
                        </a:rPr>
                        <a:t>Hai mươi bảy</a:t>
                      </a:r>
                    </a:p>
                  </a:txBody>
                  <a:tcPr marT="46266" marB="4626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val="10006"/>
                  </a:ext>
                </a:extLst>
              </a:tr>
            </a:tbl>
          </a:graphicData>
        </a:graphic>
      </p:graphicFrame>
      <p:graphicFrame>
        <p:nvGraphicFramePr>
          <p:cNvPr id="7" name="Object 3">
            <a:extLst>
              <a:ext uri="{FF2B5EF4-FFF2-40B4-BE49-F238E27FC236}">
                <a16:creationId xmlns:a16="http://schemas.microsoft.com/office/drawing/2014/main" id="{23B4CDC1-5FDC-D559-29FE-AF55514B41DB}"/>
              </a:ext>
            </a:extLst>
          </p:cNvPr>
          <p:cNvGraphicFramePr>
            <a:graphicFrameLocks noChangeAspect="1"/>
          </p:cNvGraphicFramePr>
          <p:nvPr/>
        </p:nvGraphicFramePr>
        <p:xfrm>
          <a:off x="1381125" y="3238500"/>
          <a:ext cx="431800" cy="304800"/>
        </p:xfrm>
        <a:graphic>
          <a:graphicData uri="http://schemas.openxmlformats.org/presentationml/2006/ole">
            <mc:AlternateContent xmlns:mc="http://schemas.openxmlformats.org/markup-compatibility/2006">
              <mc:Choice xmlns:v="urn:schemas-microsoft-com:vml" Requires="v">
                <p:oleObj name="Equation" r:id="rId4" imgW="431640" imgH="304560" progId="Equation.DSMT4">
                  <p:embed/>
                </p:oleObj>
              </mc:Choice>
              <mc:Fallback>
                <p:oleObj name="Equation" r:id="rId4" imgW="431640" imgH="304560" progId="Equation.DSMT4">
                  <p:embed/>
                  <p:pic>
                    <p:nvPicPr>
                      <p:cNvPr id="7" name="Object 3">
                        <a:extLst>
                          <a:ext uri="{FF2B5EF4-FFF2-40B4-BE49-F238E27FC236}">
                            <a16:creationId xmlns:a16="http://schemas.microsoft.com/office/drawing/2014/main" id="{23B4CDC1-5FDC-D559-29FE-AF55514B41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125" y="3238500"/>
                        <a:ext cx="431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a:extLst>
              <a:ext uri="{FF2B5EF4-FFF2-40B4-BE49-F238E27FC236}">
                <a16:creationId xmlns:a16="http://schemas.microsoft.com/office/drawing/2014/main" id="{EEF02375-4F78-4C8E-0C7A-EEBF0F5808DA}"/>
              </a:ext>
            </a:extLst>
          </p:cNvPr>
          <p:cNvGraphicFramePr>
            <a:graphicFrameLocks noChangeAspect="1"/>
          </p:cNvGraphicFramePr>
          <p:nvPr/>
        </p:nvGraphicFramePr>
        <p:xfrm>
          <a:off x="1120775" y="3765550"/>
          <a:ext cx="609600" cy="304800"/>
        </p:xfrm>
        <a:graphic>
          <a:graphicData uri="http://schemas.openxmlformats.org/presentationml/2006/ole">
            <mc:AlternateContent xmlns:mc="http://schemas.openxmlformats.org/markup-compatibility/2006">
              <mc:Choice xmlns:v="urn:schemas-microsoft-com:vml" Requires="v">
                <p:oleObj name="Equation" r:id="rId6" imgW="609480" imgH="304560" progId="Equation.DSMT4">
                  <p:embed/>
                </p:oleObj>
              </mc:Choice>
              <mc:Fallback>
                <p:oleObj name="Equation" r:id="rId6" imgW="609480" imgH="304560" progId="Equation.DSMT4">
                  <p:embed/>
                  <p:pic>
                    <p:nvPicPr>
                      <p:cNvPr id="9" name="Object 5">
                        <a:extLst>
                          <a:ext uri="{FF2B5EF4-FFF2-40B4-BE49-F238E27FC236}">
                            <a16:creationId xmlns:a16="http://schemas.microsoft.com/office/drawing/2014/main" id="{EEF02375-4F78-4C8E-0C7A-EEBF0F5808D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0775" y="3765550"/>
                        <a:ext cx="6096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a:extLst>
              <a:ext uri="{FF2B5EF4-FFF2-40B4-BE49-F238E27FC236}">
                <a16:creationId xmlns:a16="http://schemas.microsoft.com/office/drawing/2014/main" id="{3042570F-CB67-50AB-E0DB-69CB9EAF1580}"/>
              </a:ext>
            </a:extLst>
          </p:cNvPr>
          <p:cNvGraphicFramePr>
            <a:graphicFrameLocks noChangeAspect="1"/>
          </p:cNvGraphicFramePr>
          <p:nvPr/>
        </p:nvGraphicFramePr>
        <p:xfrm>
          <a:off x="1250950" y="4205288"/>
          <a:ext cx="444500" cy="292100"/>
        </p:xfrm>
        <a:graphic>
          <a:graphicData uri="http://schemas.openxmlformats.org/presentationml/2006/ole">
            <mc:AlternateContent xmlns:mc="http://schemas.openxmlformats.org/markup-compatibility/2006">
              <mc:Choice xmlns:v="urn:schemas-microsoft-com:vml" Requires="v">
                <p:oleObj name="Equation" r:id="rId8" imgW="444240" imgH="291960" progId="Equation.DSMT4">
                  <p:embed/>
                </p:oleObj>
              </mc:Choice>
              <mc:Fallback>
                <p:oleObj name="Equation" r:id="rId8" imgW="444240" imgH="291960" progId="Equation.DSMT4">
                  <p:embed/>
                  <p:pic>
                    <p:nvPicPr>
                      <p:cNvPr id="10" name="Object 6">
                        <a:extLst>
                          <a:ext uri="{FF2B5EF4-FFF2-40B4-BE49-F238E27FC236}">
                            <a16:creationId xmlns:a16="http://schemas.microsoft.com/office/drawing/2014/main" id="{3042570F-CB67-50AB-E0DB-69CB9EAF15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50950" y="4205288"/>
                        <a:ext cx="4445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a:extLst>
              <a:ext uri="{FF2B5EF4-FFF2-40B4-BE49-F238E27FC236}">
                <a16:creationId xmlns:a16="http://schemas.microsoft.com/office/drawing/2014/main" id="{06276C09-0A62-5006-6B01-D06AA987F964}"/>
              </a:ext>
            </a:extLst>
          </p:cNvPr>
          <p:cNvGraphicFramePr>
            <a:graphicFrameLocks noChangeAspect="1"/>
          </p:cNvGraphicFramePr>
          <p:nvPr/>
        </p:nvGraphicFramePr>
        <p:xfrm>
          <a:off x="1028700" y="4748213"/>
          <a:ext cx="889000" cy="292100"/>
        </p:xfrm>
        <a:graphic>
          <a:graphicData uri="http://schemas.openxmlformats.org/presentationml/2006/ole">
            <mc:AlternateContent xmlns:mc="http://schemas.openxmlformats.org/markup-compatibility/2006">
              <mc:Choice xmlns:v="urn:schemas-microsoft-com:vml" Requires="v">
                <p:oleObj name="Equation" r:id="rId10" imgW="888840" imgH="291960" progId="Equation.DSMT4">
                  <p:embed/>
                </p:oleObj>
              </mc:Choice>
              <mc:Fallback>
                <p:oleObj name="Equation" r:id="rId10" imgW="888840" imgH="291960" progId="Equation.DSMT4">
                  <p:embed/>
                  <p:pic>
                    <p:nvPicPr>
                      <p:cNvPr id="11" name="Object 7">
                        <a:extLst>
                          <a:ext uri="{FF2B5EF4-FFF2-40B4-BE49-F238E27FC236}">
                            <a16:creationId xmlns:a16="http://schemas.microsoft.com/office/drawing/2014/main" id="{06276C09-0A62-5006-6B01-D06AA987F96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28700" y="4748213"/>
                        <a:ext cx="8890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8">
            <a:extLst>
              <a:ext uri="{FF2B5EF4-FFF2-40B4-BE49-F238E27FC236}">
                <a16:creationId xmlns:a16="http://schemas.microsoft.com/office/drawing/2014/main" id="{67A8F023-05B2-7738-272C-655A5C83361B}"/>
              </a:ext>
            </a:extLst>
          </p:cNvPr>
          <p:cNvGraphicFramePr>
            <a:graphicFrameLocks noChangeAspect="1"/>
          </p:cNvGraphicFramePr>
          <p:nvPr/>
        </p:nvGraphicFramePr>
        <p:xfrm>
          <a:off x="1120775" y="5330825"/>
          <a:ext cx="889000" cy="304800"/>
        </p:xfrm>
        <a:graphic>
          <a:graphicData uri="http://schemas.openxmlformats.org/presentationml/2006/ole">
            <mc:AlternateContent xmlns:mc="http://schemas.openxmlformats.org/markup-compatibility/2006">
              <mc:Choice xmlns:v="urn:schemas-microsoft-com:vml" Requires="v">
                <p:oleObj name="Equation" r:id="rId12" imgW="888840" imgH="304560" progId="Equation.DSMT4">
                  <p:embed/>
                </p:oleObj>
              </mc:Choice>
              <mc:Fallback>
                <p:oleObj name="Equation" r:id="rId12" imgW="888840" imgH="304560" progId="Equation.DSMT4">
                  <p:embed/>
                  <p:pic>
                    <p:nvPicPr>
                      <p:cNvPr id="12" name="Object 8">
                        <a:extLst>
                          <a:ext uri="{FF2B5EF4-FFF2-40B4-BE49-F238E27FC236}">
                            <a16:creationId xmlns:a16="http://schemas.microsoft.com/office/drawing/2014/main" id="{67A8F023-05B2-7738-272C-655A5C83361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20775" y="5330825"/>
                        <a:ext cx="889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9">
            <a:extLst>
              <a:ext uri="{FF2B5EF4-FFF2-40B4-BE49-F238E27FC236}">
                <a16:creationId xmlns:a16="http://schemas.microsoft.com/office/drawing/2014/main" id="{7FF70DD8-6543-A473-EB0C-BD7F8C7E4358}"/>
              </a:ext>
            </a:extLst>
          </p:cNvPr>
          <p:cNvGraphicFramePr>
            <a:graphicFrameLocks noChangeAspect="1"/>
          </p:cNvGraphicFramePr>
          <p:nvPr/>
        </p:nvGraphicFramePr>
        <p:xfrm>
          <a:off x="977900" y="5857875"/>
          <a:ext cx="990600" cy="304800"/>
        </p:xfrm>
        <a:graphic>
          <a:graphicData uri="http://schemas.openxmlformats.org/presentationml/2006/ole">
            <mc:AlternateContent xmlns:mc="http://schemas.openxmlformats.org/markup-compatibility/2006">
              <mc:Choice xmlns:v="urn:schemas-microsoft-com:vml" Requires="v">
                <p:oleObj name="Equation" r:id="rId14" imgW="990360" imgH="304560" progId="Equation.DSMT4">
                  <p:embed/>
                </p:oleObj>
              </mc:Choice>
              <mc:Fallback>
                <p:oleObj name="Equation" r:id="rId14" imgW="990360" imgH="304560" progId="Equation.DSMT4">
                  <p:embed/>
                  <p:pic>
                    <p:nvPicPr>
                      <p:cNvPr id="13" name="Object 9">
                        <a:extLst>
                          <a:ext uri="{FF2B5EF4-FFF2-40B4-BE49-F238E27FC236}">
                            <a16:creationId xmlns:a16="http://schemas.microsoft.com/office/drawing/2014/main" id="{7FF70DD8-6543-A473-EB0C-BD7F8C7E435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77900" y="5857875"/>
                        <a:ext cx="9906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Table 13">
            <a:extLst>
              <a:ext uri="{FF2B5EF4-FFF2-40B4-BE49-F238E27FC236}">
                <a16:creationId xmlns:a16="http://schemas.microsoft.com/office/drawing/2014/main" id="{2A39442B-0816-0918-03CC-1C5BEE19524C}"/>
              </a:ext>
            </a:extLst>
          </p:cNvPr>
          <p:cNvGraphicFramePr>
            <a:graphicFrameLocks noGrp="1"/>
          </p:cNvGraphicFramePr>
          <p:nvPr/>
        </p:nvGraphicFramePr>
        <p:xfrm>
          <a:off x="5907088" y="2455863"/>
          <a:ext cx="5081587" cy="4145216"/>
        </p:xfrm>
        <a:graphic>
          <a:graphicData uri="http://schemas.openxmlformats.org/drawingml/2006/table">
            <a:tbl>
              <a:tblPr firstRow="1" bandRow="1">
                <a:tableStyleId>{5C22544A-7EE6-4342-B048-85BDC9FD1C3A}</a:tableStyleId>
              </a:tblPr>
              <a:tblGrid>
                <a:gridCol w="2193727">
                  <a:extLst>
                    <a:ext uri="{9D8B030D-6E8A-4147-A177-3AD203B41FA5}">
                      <a16:colId xmlns:a16="http://schemas.microsoft.com/office/drawing/2014/main" val="20000"/>
                    </a:ext>
                  </a:extLst>
                </a:gridCol>
                <a:gridCol w="2887860">
                  <a:extLst>
                    <a:ext uri="{9D8B030D-6E8A-4147-A177-3AD203B41FA5}">
                      <a16:colId xmlns:a16="http://schemas.microsoft.com/office/drawing/2014/main" val="20001"/>
                    </a:ext>
                  </a:extLst>
                </a:gridCol>
              </a:tblGrid>
              <a:tr h="518120">
                <a:tc>
                  <a:txBody>
                    <a:bodyPr/>
                    <a:lstStyle/>
                    <a:p>
                      <a:pPr algn="ctr"/>
                      <a:r>
                        <a:rPr lang="en-US" sz="2800" dirty="0" err="1">
                          <a:latin typeface="Arial" pitchFamily="34" charset="0"/>
                          <a:cs typeface="Arial" pitchFamily="34" charset="0"/>
                        </a:rPr>
                        <a:t>Số</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tự</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nhiên</a:t>
                      </a:r>
                      <a:endParaRPr lang="en-US" sz="2800" dirty="0">
                        <a:latin typeface="Arial" pitchFamily="34" charset="0"/>
                        <a:cs typeface="Arial" pitchFamily="34" charset="0"/>
                      </a:endParaRPr>
                    </a:p>
                  </a:txBody>
                  <a:tcPr marL="91438" marR="91438" marT="45716" marB="45716"/>
                </a:tc>
                <a:tc>
                  <a:txBody>
                    <a:bodyPr/>
                    <a:lstStyle/>
                    <a:p>
                      <a:pPr algn="ctr"/>
                      <a:r>
                        <a:rPr lang="en-US" sz="2800" dirty="0" err="1">
                          <a:latin typeface="Arial" pitchFamily="34" charset="0"/>
                          <a:cs typeface="Arial" pitchFamily="34" charset="0"/>
                        </a:rPr>
                        <a:t>Số</a:t>
                      </a:r>
                      <a:r>
                        <a:rPr lang="en-US" sz="2800" baseline="0" dirty="0">
                          <a:latin typeface="Arial" pitchFamily="34" charset="0"/>
                          <a:cs typeface="Arial" pitchFamily="34" charset="0"/>
                        </a:rPr>
                        <a:t>  La </a:t>
                      </a:r>
                      <a:r>
                        <a:rPr lang="en-US" sz="2800" baseline="0" dirty="0" err="1">
                          <a:latin typeface="Arial" pitchFamily="34" charset="0"/>
                          <a:cs typeface="Arial" pitchFamily="34" charset="0"/>
                        </a:rPr>
                        <a:t>Mã</a:t>
                      </a: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0"/>
                  </a:ext>
                </a:extLst>
              </a:tr>
              <a:tr h="518120">
                <a:tc>
                  <a:txBody>
                    <a:bodyPr/>
                    <a:lstStyle/>
                    <a:p>
                      <a:pPr algn="ctr"/>
                      <a:r>
                        <a:rPr lang="en-US" sz="2800" dirty="0">
                          <a:latin typeface="Arial" pitchFamily="34" charset="0"/>
                          <a:cs typeface="Arial" pitchFamily="34" charset="0"/>
                        </a:rPr>
                        <a:t>6</a:t>
                      </a:r>
                    </a:p>
                  </a:txBody>
                  <a:tcPr marL="91438" marR="91438" marT="45716" marB="45716"/>
                </a:tc>
                <a:tc>
                  <a:txBody>
                    <a:bodyPr/>
                    <a:lstStyle/>
                    <a:p>
                      <a:pPr algn="ct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1"/>
                  </a:ext>
                </a:extLst>
              </a:tr>
              <a:tr h="518120">
                <a:tc>
                  <a:txBody>
                    <a:bodyPr/>
                    <a:lstStyle/>
                    <a:p>
                      <a:pPr algn="ctr"/>
                      <a:r>
                        <a:rPr lang="en-US" sz="2800" dirty="0">
                          <a:latin typeface="Arial" pitchFamily="34" charset="0"/>
                          <a:cs typeface="Arial" pitchFamily="34" charset="0"/>
                        </a:rPr>
                        <a:t>14</a:t>
                      </a:r>
                    </a:p>
                  </a:txBody>
                  <a:tcPr marL="91438" marR="91438" marT="45716" marB="45716"/>
                </a:tc>
                <a:tc>
                  <a:txBody>
                    <a:bodyPr/>
                    <a:lstStyle/>
                    <a:p>
                      <a:pPr algn="ct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2"/>
                  </a:ext>
                </a:extLst>
              </a:tr>
              <a:tr h="518120">
                <a:tc>
                  <a:txBody>
                    <a:bodyPr/>
                    <a:lstStyle/>
                    <a:p>
                      <a:pPr algn="ctr"/>
                      <a:r>
                        <a:rPr lang="en-US" sz="2800" dirty="0">
                          <a:latin typeface="Arial" pitchFamily="34" charset="0"/>
                          <a:cs typeface="Arial" pitchFamily="34" charset="0"/>
                        </a:rPr>
                        <a:t>18</a:t>
                      </a:r>
                    </a:p>
                  </a:txBody>
                  <a:tcPr marL="91438" marR="91438" marT="45716" marB="45716"/>
                </a:tc>
                <a:tc>
                  <a:txBody>
                    <a:bodyPr/>
                    <a:lstStyle/>
                    <a:p>
                      <a:pPr algn="ct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3"/>
                  </a:ext>
                </a:extLst>
              </a:tr>
              <a:tr h="518120">
                <a:tc>
                  <a:txBody>
                    <a:bodyPr/>
                    <a:lstStyle/>
                    <a:p>
                      <a:pPr algn="ctr"/>
                      <a:r>
                        <a:rPr lang="en-US" sz="2800" dirty="0">
                          <a:latin typeface="Arial" pitchFamily="34" charset="0"/>
                          <a:cs typeface="Arial" pitchFamily="34" charset="0"/>
                        </a:rPr>
                        <a:t>19</a:t>
                      </a:r>
                    </a:p>
                  </a:txBody>
                  <a:tcPr marL="91438" marR="91438" marT="45716" marB="45716"/>
                </a:tc>
                <a:tc>
                  <a:txBody>
                    <a:bodyPr/>
                    <a:lstStyle/>
                    <a:p>
                      <a:pPr algn="ct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4"/>
                  </a:ext>
                </a:extLst>
              </a:tr>
              <a:tr h="518120">
                <a:tc>
                  <a:txBody>
                    <a:bodyPr/>
                    <a:lstStyle/>
                    <a:p>
                      <a:pPr algn="ctr"/>
                      <a:r>
                        <a:rPr lang="en-US" sz="2800" dirty="0">
                          <a:latin typeface="Arial" pitchFamily="34" charset="0"/>
                          <a:cs typeface="Arial" pitchFamily="34" charset="0"/>
                        </a:rPr>
                        <a:t>22</a:t>
                      </a:r>
                    </a:p>
                  </a:txBody>
                  <a:tcPr marL="91438" marR="91438" marT="45716" marB="45716"/>
                </a:tc>
                <a:tc>
                  <a:txBody>
                    <a:bodyPr/>
                    <a:lstStyle/>
                    <a:p>
                      <a:pPr algn="ct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5"/>
                  </a:ext>
                </a:extLst>
              </a:tr>
              <a:tr h="518120">
                <a:tc>
                  <a:txBody>
                    <a:bodyPr/>
                    <a:lstStyle/>
                    <a:p>
                      <a:pPr algn="ctr"/>
                      <a:r>
                        <a:rPr lang="en-US" sz="2800" dirty="0">
                          <a:latin typeface="Arial" pitchFamily="34" charset="0"/>
                          <a:cs typeface="Arial" pitchFamily="34" charset="0"/>
                        </a:rPr>
                        <a:t>26</a:t>
                      </a:r>
                    </a:p>
                  </a:txBody>
                  <a:tcPr marL="91438" marR="91438" marT="45716" marB="45716"/>
                </a:tc>
                <a:tc>
                  <a:txBody>
                    <a:bodyPr/>
                    <a:lstStyle/>
                    <a:p>
                      <a:pPr algn="ct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6"/>
                  </a:ext>
                </a:extLst>
              </a:tr>
              <a:tr h="518120">
                <a:tc>
                  <a:txBody>
                    <a:bodyPr/>
                    <a:lstStyle/>
                    <a:p>
                      <a:pPr algn="ctr"/>
                      <a:r>
                        <a:rPr lang="en-US" sz="2800" dirty="0">
                          <a:latin typeface="Arial" pitchFamily="34" charset="0"/>
                          <a:cs typeface="Arial" pitchFamily="34" charset="0"/>
                        </a:rPr>
                        <a:t>30</a:t>
                      </a:r>
                    </a:p>
                  </a:txBody>
                  <a:tcPr marL="91438" marR="91438" marT="45716" marB="45716"/>
                </a:tc>
                <a:tc>
                  <a:txBody>
                    <a:bodyPr/>
                    <a:lstStyle/>
                    <a:p>
                      <a:pPr algn="ctr"/>
                      <a:endParaRPr lang="en-US" sz="2800" dirty="0">
                        <a:latin typeface="Arial" pitchFamily="34" charset="0"/>
                        <a:cs typeface="Arial" pitchFamily="34" charset="0"/>
                      </a:endParaRPr>
                    </a:p>
                  </a:txBody>
                  <a:tcPr marL="91438" marR="91438" marT="45716" marB="45716"/>
                </a:tc>
                <a:extLst>
                  <a:ext uri="{0D108BD9-81ED-4DB2-BD59-A6C34878D82A}">
                    <a16:rowId xmlns:a16="http://schemas.microsoft.com/office/drawing/2014/main" val="10007"/>
                  </a:ext>
                </a:extLst>
              </a:tr>
            </a:tbl>
          </a:graphicData>
        </a:graphic>
      </p:graphicFrame>
      <p:graphicFrame>
        <p:nvGraphicFramePr>
          <p:cNvPr id="15" name="Object 10">
            <a:extLst>
              <a:ext uri="{FF2B5EF4-FFF2-40B4-BE49-F238E27FC236}">
                <a16:creationId xmlns:a16="http://schemas.microsoft.com/office/drawing/2014/main" id="{3D20BC77-4965-5B9D-1E98-5AF92A76A021}"/>
              </a:ext>
            </a:extLst>
          </p:cNvPr>
          <p:cNvGraphicFramePr>
            <a:graphicFrameLocks noChangeAspect="1"/>
          </p:cNvGraphicFramePr>
          <p:nvPr/>
        </p:nvGraphicFramePr>
        <p:xfrm>
          <a:off x="9170988" y="3052763"/>
          <a:ext cx="381000" cy="304800"/>
        </p:xfrm>
        <a:graphic>
          <a:graphicData uri="http://schemas.openxmlformats.org/presentationml/2006/ole">
            <mc:AlternateContent xmlns:mc="http://schemas.openxmlformats.org/markup-compatibility/2006">
              <mc:Choice xmlns:v="urn:schemas-microsoft-com:vml" Requires="v">
                <p:oleObj name="Equation" r:id="rId16" imgW="380880" imgH="304560" progId="Equation.DSMT4">
                  <p:embed/>
                </p:oleObj>
              </mc:Choice>
              <mc:Fallback>
                <p:oleObj name="Equation" r:id="rId16" imgW="380880" imgH="304560" progId="Equation.DSMT4">
                  <p:embed/>
                  <p:pic>
                    <p:nvPicPr>
                      <p:cNvPr id="15" name="Object 10">
                        <a:extLst>
                          <a:ext uri="{FF2B5EF4-FFF2-40B4-BE49-F238E27FC236}">
                            <a16:creationId xmlns:a16="http://schemas.microsoft.com/office/drawing/2014/main" id="{3D20BC77-4965-5B9D-1E98-5AF92A76A02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170988" y="3052763"/>
                        <a:ext cx="381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a:extLst>
              <a:ext uri="{FF2B5EF4-FFF2-40B4-BE49-F238E27FC236}">
                <a16:creationId xmlns:a16="http://schemas.microsoft.com/office/drawing/2014/main" id="{72B73CB5-FC96-572B-EF4A-DB1A5FC31DF4}"/>
              </a:ext>
            </a:extLst>
          </p:cNvPr>
          <p:cNvGraphicFramePr>
            <a:graphicFrameLocks noChangeAspect="1"/>
          </p:cNvGraphicFramePr>
          <p:nvPr/>
        </p:nvGraphicFramePr>
        <p:xfrm>
          <a:off x="9102725" y="3641725"/>
          <a:ext cx="673100" cy="304800"/>
        </p:xfrm>
        <a:graphic>
          <a:graphicData uri="http://schemas.openxmlformats.org/presentationml/2006/ole">
            <mc:AlternateContent xmlns:mc="http://schemas.openxmlformats.org/markup-compatibility/2006">
              <mc:Choice xmlns:v="urn:schemas-microsoft-com:vml" Requires="v">
                <p:oleObj name="Equation" r:id="rId18" imgW="672840" imgH="304560" progId="Equation.DSMT4">
                  <p:embed/>
                </p:oleObj>
              </mc:Choice>
              <mc:Fallback>
                <p:oleObj name="Equation" r:id="rId18" imgW="672840" imgH="304560" progId="Equation.DSMT4">
                  <p:embed/>
                  <p:pic>
                    <p:nvPicPr>
                      <p:cNvPr id="16" name="Object 11">
                        <a:extLst>
                          <a:ext uri="{FF2B5EF4-FFF2-40B4-BE49-F238E27FC236}">
                            <a16:creationId xmlns:a16="http://schemas.microsoft.com/office/drawing/2014/main" id="{72B73CB5-FC96-572B-EF4A-DB1A5FC31DF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102725" y="3641725"/>
                        <a:ext cx="6731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2">
            <a:extLst>
              <a:ext uri="{FF2B5EF4-FFF2-40B4-BE49-F238E27FC236}">
                <a16:creationId xmlns:a16="http://schemas.microsoft.com/office/drawing/2014/main" id="{3094D56A-06F2-5E13-68FB-EEF8559A96BA}"/>
              </a:ext>
            </a:extLst>
          </p:cNvPr>
          <p:cNvGraphicFramePr>
            <a:graphicFrameLocks noChangeAspect="1"/>
          </p:cNvGraphicFramePr>
          <p:nvPr/>
        </p:nvGraphicFramePr>
        <p:xfrm>
          <a:off x="8978900" y="4137025"/>
          <a:ext cx="889000" cy="304800"/>
        </p:xfrm>
        <a:graphic>
          <a:graphicData uri="http://schemas.openxmlformats.org/presentationml/2006/ole">
            <mc:AlternateContent xmlns:mc="http://schemas.openxmlformats.org/markup-compatibility/2006">
              <mc:Choice xmlns:v="urn:schemas-microsoft-com:vml" Requires="v">
                <p:oleObj name="Equation" r:id="rId20" imgW="888840" imgH="304560" progId="Equation.DSMT4">
                  <p:embed/>
                </p:oleObj>
              </mc:Choice>
              <mc:Fallback>
                <p:oleObj name="Equation" r:id="rId20" imgW="888840" imgH="304560" progId="Equation.DSMT4">
                  <p:embed/>
                  <p:pic>
                    <p:nvPicPr>
                      <p:cNvPr id="17" name="Object 12">
                        <a:extLst>
                          <a:ext uri="{FF2B5EF4-FFF2-40B4-BE49-F238E27FC236}">
                            <a16:creationId xmlns:a16="http://schemas.microsoft.com/office/drawing/2014/main" id="{3094D56A-06F2-5E13-68FB-EEF8559A96BA}"/>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978900" y="4137025"/>
                        <a:ext cx="8890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3">
            <a:extLst>
              <a:ext uri="{FF2B5EF4-FFF2-40B4-BE49-F238E27FC236}">
                <a16:creationId xmlns:a16="http://schemas.microsoft.com/office/drawing/2014/main" id="{5B3FA5EB-258F-7CE0-D798-791083BAEB55}"/>
              </a:ext>
            </a:extLst>
          </p:cNvPr>
          <p:cNvGraphicFramePr>
            <a:graphicFrameLocks noChangeAspect="1"/>
          </p:cNvGraphicFramePr>
          <p:nvPr/>
        </p:nvGraphicFramePr>
        <p:xfrm>
          <a:off x="8985250" y="4638675"/>
          <a:ext cx="660400" cy="292100"/>
        </p:xfrm>
        <a:graphic>
          <a:graphicData uri="http://schemas.openxmlformats.org/presentationml/2006/ole">
            <mc:AlternateContent xmlns:mc="http://schemas.openxmlformats.org/markup-compatibility/2006">
              <mc:Choice xmlns:v="urn:schemas-microsoft-com:vml" Requires="v">
                <p:oleObj name="Equation" r:id="rId22" imgW="660240" imgH="291960" progId="Equation.DSMT4">
                  <p:embed/>
                </p:oleObj>
              </mc:Choice>
              <mc:Fallback>
                <p:oleObj name="Equation" r:id="rId22" imgW="660240" imgH="291960" progId="Equation.DSMT4">
                  <p:embed/>
                  <p:pic>
                    <p:nvPicPr>
                      <p:cNvPr id="18" name="Object 13">
                        <a:extLst>
                          <a:ext uri="{FF2B5EF4-FFF2-40B4-BE49-F238E27FC236}">
                            <a16:creationId xmlns:a16="http://schemas.microsoft.com/office/drawing/2014/main" id="{5B3FA5EB-258F-7CE0-D798-791083BAEB5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985250" y="4638675"/>
                        <a:ext cx="6604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4">
            <a:extLst>
              <a:ext uri="{FF2B5EF4-FFF2-40B4-BE49-F238E27FC236}">
                <a16:creationId xmlns:a16="http://schemas.microsoft.com/office/drawing/2014/main" id="{3C7AC7B4-5C5A-103B-92F3-C433A8C46F8F}"/>
              </a:ext>
            </a:extLst>
          </p:cNvPr>
          <p:cNvGraphicFramePr>
            <a:graphicFrameLocks noChangeAspect="1"/>
          </p:cNvGraphicFramePr>
          <p:nvPr/>
        </p:nvGraphicFramePr>
        <p:xfrm>
          <a:off x="8958263" y="5197475"/>
          <a:ext cx="774700" cy="292100"/>
        </p:xfrm>
        <a:graphic>
          <a:graphicData uri="http://schemas.openxmlformats.org/presentationml/2006/ole">
            <mc:AlternateContent xmlns:mc="http://schemas.openxmlformats.org/markup-compatibility/2006">
              <mc:Choice xmlns:v="urn:schemas-microsoft-com:vml" Requires="v">
                <p:oleObj name="Equation" r:id="rId24" imgW="774360" imgH="291960" progId="Equation.DSMT4">
                  <p:embed/>
                </p:oleObj>
              </mc:Choice>
              <mc:Fallback>
                <p:oleObj name="Equation" r:id="rId24" imgW="774360" imgH="291960" progId="Equation.DSMT4">
                  <p:embed/>
                  <p:pic>
                    <p:nvPicPr>
                      <p:cNvPr id="19" name="Object 14">
                        <a:extLst>
                          <a:ext uri="{FF2B5EF4-FFF2-40B4-BE49-F238E27FC236}">
                            <a16:creationId xmlns:a16="http://schemas.microsoft.com/office/drawing/2014/main" id="{3C7AC7B4-5C5A-103B-92F3-C433A8C46F8F}"/>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958263" y="5197475"/>
                        <a:ext cx="774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5">
            <a:extLst>
              <a:ext uri="{FF2B5EF4-FFF2-40B4-BE49-F238E27FC236}">
                <a16:creationId xmlns:a16="http://schemas.microsoft.com/office/drawing/2014/main" id="{AE2BFF60-47BE-9BFC-2990-79CDEDEB9002}"/>
              </a:ext>
            </a:extLst>
          </p:cNvPr>
          <p:cNvGraphicFramePr>
            <a:graphicFrameLocks noChangeAspect="1"/>
          </p:cNvGraphicFramePr>
          <p:nvPr/>
        </p:nvGraphicFramePr>
        <p:xfrm>
          <a:off x="8953500" y="5656263"/>
          <a:ext cx="876300" cy="304800"/>
        </p:xfrm>
        <a:graphic>
          <a:graphicData uri="http://schemas.openxmlformats.org/presentationml/2006/ole">
            <mc:AlternateContent xmlns:mc="http://schemas.openxmlformats.org/markup-compatibility/2006">
              <mc:Choice xmlns:v="urn:schemas-microsoft-com:vml" Requires="v">
                <p:oleObj name="Equation" r:id="rId26" imgW="876240" imgH="304560" progId="Equation.DSMT4">
                  <p:embed/>
                </p:oleObj>
              </mc:Choice>
              <mc:Fallback>
                <p:oleObj name="Equation" r:id="rId26" imgW="876240" imgH="304560" progId="Equation.DSMT4">
                  <p:embed/>
                  <p:pic>
                    <p:nvPicPr>
                      <p:cNvPr id="20" name="Object 15">
                        <a:extLst>
                          <a:ext uri="{FF2B5EF4-FFF2-40B4-BE49-F238E27FC236}">
                            <a16:creationId xmlns:a16="http://schemas.microsoft.com/office/drawing/2014/main" id="{AE2BFF60-47BE-9BFC-2990-79CDEDEB900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953500" y="5656263"/>
                        <a:ext cx="8763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16">
            <a:extLst>
              <a:ext uri="{FF2B5EF4-FFF2-40B4-BE49-F238E27FC236}">
                <a16:creationId xmlns:a16="http://schemas.microsoft.com/office/drawing/2014/main" id="{79233B70-A08A-0B50-439D-B958C47AFF3C}"/>
              </a:ext>
            </a:extLst>
          </p:cNvPr>
          <p:cNvGraphicFramePr>
            <a:graphicFrameLocks noChangeAspect="1"/>
          </p:cNvGraphicFramePr>
          <p:nvPr/>
        </p:nvGraphicFramePr>
        <p:xfrm>
          <a:off x="9036050" y="6235700"/>
          <a:ext cx="774700" cy="292100"/>
        </p:xfrm>
        <a:graphic>
          <a:graphicData uri="http://schemas.openxmlformats.org/presentationml/2006/ole">
            <mc:AlternateContent xmlns:mc="http://schemas.openxmlformats.org/markup-compatibility/2006">
              <mc:Choice xmlns:v="urn:schemas-microsoft-com:vml" Requires="v">
                <p:oleObj name="Equation" r:id="rId28" imgW="774360" imgH="291960" progId="Equation.DSMT4">
                  <p:embed/>
                </p:oleObj>
              </mc:Choice>
              <mc:Fallback>
                <p:oleObj name="Equation" r:id="rId28" imgW="774360" imgH="291960" progId="Equation.DSMT4">
                  <p:embed/>
                  <p:pic>
                    <p:nvPicPr>
                      <p:cNvPr id="21" name="Object 16">
                        <a:extLst>
                          <a:ext uri="{FF2B5EF4-FFF2-40B4-BE49-F238E27FC236}">
                            <a16:creationId xmlns:a16="http://schemas.microsoft.com/office/drawing/2014/main" id="{79233B70-A08A-0B50-439D-B958C47AFF3C}"/>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9036050" y="6235700"/>
                        <a:ext cx="7747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144" name="Picture 2">
            <a:extLst>
              <a:ext uri="{FF2B5EF4-FFF2-40B4-BE49-F238E27FC236}">
                <a16:creationId xmlns:a16="http://schemas.microsoft.com/office/drawing/2014/main" id="{15E6810F-5AFC-D8E9-0F6E-6E9F9EAECAF4}"/>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0" y="0"/>
            <a:ext cx="19304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par>
                                <p:cTn id="11" presetID="4"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par>
                                <p:cTn id="14" presetID="4"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ox(in)">
                                      <p:cBhvr>
                                        <p:cTn id="19" dur="500"/>
                                        <p:tgtEl>
                                          <p:spTgt spid="11"/>
                                        </p:tgtEl>
                                      </p:cBhvr>
                                    </p:animEffect>
                                  </p:childTnLst>
                                </p:cTn>
                              </p:par>
                              <p:par>
                                <p:cTn id="20" presetID="4"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par>
                                <p:cTn id="23" presetID="4" presetClass="entr" presetSubtype="16"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ox(in)">
                                      <p:cBhvr>
                                        <p:cTn id="25" dur="500"/>
                                        <p:tgtEl>
                                          <p:spTgt spid="1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par>
                                <p:cTn id="31" presetID="4"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ox(in)">
                                      <p:cBhvr>
                                        <p:cTn id="33" dur="500"/>
                                        <p:tgtEl>
                                          <p:spTgt spid="15"/>
                                        </p:tgtEl>
                                      </p:cBhvr>
                                    </p:animEffect>
                                  </p:childTnLst>
                                </p:cTn>
                              </p:par>
                              <p:par>
                                <p:cTn id="34" presetID="4" presetClass="entr" presetSubtype="16"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ox(in)">
                                      <p:cBhvr>
                                        <p:cTn id="36" dur="500"/>
                                        <p:tgtEl>
                                          <p:spTgt spid="16"/>
                                        </p:tgtEl>
                                      </p:cBhvr>
                                    </p:animEffect>
                                  </p:childTnLst>
                                </p:cTn>
                              </p:par>
                              <p:par>
                                <p:cTn id="37" presetID="4" presetClass="entr" presetSubtype="16"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ox(in)">
                                      <p:cBhvr>
                                        <p:cTn id="39" dur="500"/>
                                        <p:tgtEl>
                                          <p:spTgt spid="17"/>
                                        </p:tgtEl>
                                      </p:cBhvr>
                                    </p:animEffect>
                                  </p:childTnLst>
                                </p:cTn>
                              </p:par>
                              <p:par>
                                <p:cTn id="40" presetID="4" presetClass="entr" presetSubtype="16"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par>
                                <p:cTn id="43" presetID="4" presetClass="entr" presetSubtype="16"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box(in)">
                                      <p:cBhvr>
                                        <p:cTn id="45" dur="500"/>
                                        <p:tgtEl>
                                          <p:spTgt spid="19"/>
                                        </p:tgtEl>
                                      </p:cBhvr>
                                    </p:animEffect>
                                  </p:childTnLst>
                                </p:cTn>
                              </p:par>
                              <p:par>
                                <p:cTn id="46" presetID="4" presetClass="entr" presetSubtype="16"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ox(in)">
                                      <p:cBhvr>
                                        <p:cTn id="48" dur="500"/>
                                        <p:tgtEl>
                                          <p:spTgt spid="20"/>
                                        </p:tgtEl>
                                      </p:cBhvr>
                                    </p:animEffect>
                                  </p:childTnLst>
                                </p:cTn>
                              </p:par>
                              <p:par>
                                <p:cTn id="49" presetID="4" presetClass="entr" presetSubtype="16"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box(in)">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4">
            <a:extLst>
              <a:ext uri="{FF2B5EF4-FFF2-40B4-BE49-F238E27FC236}">
                <a16:creationId xmlns:a16="http://schemas.microsoft.com/office/drawing/2014/main" id="{AD5C5A9C-6673-0DD7-973E-83437340F80F}"/>
              </a:ext>
            </a:extLst>
          </p:cNvPr>
          <p:cNvSpPr/>
          <p:nvPr/>
        </p:nvSpPr>
        <p:spPr>
          <a:xfrm>
            <a:off x="36513" y="55563"/>
            <a:ext cx="5716587" cy="49371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LUYỆN TẬP</a:t>
            </a:r>
          </a:p>
        </p:txBody>
      </p:sp>
      <p:sp>
        <p:nvSpPr>
          <p:cNvPr id="4101" name="TextBox 4">
            <a:extLst>
              <a:ext uri="{FF2B5EF4-FFF2-40B4-BE49-F238E27FC236}">
                <a16:creationId xmlns:a16="http://schemas.microsoft.com/office/drawing/2014/main" id="{0320B38F-77D2-CCFF-98E8-DB8A8093A9F5}"/>
              </a:ext>
            </a:extLst>
          </p:cNvPr>
          <p:cNvSpPr txBox="1">
            <a:spLocks noChangeArrowheads="1"/>
          </p:cNvSpPr>
          <p:nvPr/>
        </p:nvSpPr>
        <p:spPr bwMode="auto">
          <a:xfrm>
            <a:off x="433388" y="728663"/>
            <a:ext cx="10152062" cy="522287"/>
          </a:xfrm>
          <a:prstGeom prst="rect">
            <a:avLst/>
          </a:prstGeom>
          <a:solidFill>
            <a:srgbClr val="A6EEA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b="1" i="1" u="sng"/>
              <a:t>Dạng</a:t>
            </a:r>
            <a:r>
              <a:rPr lang="en-US" altLang="en-US" sz="2800" b="1" i="1" u="sng"/>
              <a:t> 2</a:t>
            </a:r>
            <a:r>
              <a:rPr lang="vi-VN" altLang="en-US" sz="2800" i="1"/>
              <a:t> : </a:t>
            </a:r>
            <a:r>
              <a:rPr lang="en-US" altLang="en-US" sz="2800" i="1"/>
              <a:t>So sánh số tự nhiên.</a:t>
            </a:r>
          </a:p>
        </p:txBody>
      </p:sp>
      <p:sp>
        <p:nvSpPr>
          <p:cNvPr id="6" name="TextBox 5">
            <a:extLst>
              <a:ext uri="{FF2B5EF4-FFF2-40B4-BE49-F238E27FC236}">
                <a16:creationId xmlns:a16="http://schemas.microsoft.com/office/drawing/2014/main" id="{096E6CC8-50F0-0C26-9DB0-9189F502A6F8}"/>
              </a:ext>
            </a:extLst>
          </p:cNvPr>
          <p:cNvSpPr txBox="1"/>
          <p:nvPr/>
        </p:nvSpPr>
        <p:spPr>
          <a:xfrm>
            <a:off x="511175" y="1519238"/>
            <a:ext cx="10042525" cy="2246312"/>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err="1">
                <a:latin typeface="+mn-lt"/>
                <a:cs typeface="+mn-cs"/>
              </a:rPr>
              <a:t>Bài</a:t>
            </a:r>
            <a:r>
              <a:rPr lang="en-US" sz="2800" b="1" dirty="0">
                <a:latin typeface="+mn-lt"/>
                <a:cs typeface="+mn-cs"/>
              </a:rPr>
              <a:t> 5 (SGK </a:t>
            </a:r>
            <a:r>
              <a:rPr lang="en-US" sz="2800" b="1" dirty="0" err="1">
                <a:latin typeface="+mn-lt"/>
                <a:cs typeface="+mn-cs"/>
              </a:rPr>
              <a:t>trang</a:t>
            </a:r>
            <a:r>
              <a:rPr lang="en-US" sz="2800" b="1" dirty="0">
                <a:latin typeface="+mn-lt"/>
                <a:cs typeface="+mn-cs"/>
              </a:rPr>
              <a:t> 13)</a:t>
            </a:r>
          </a:p>
          <a:p>
            <a:pPr marL="514350" indent="-514350" fontAlgn="auto">
              <a:spcBef>
                <a:spcPts val="0"/>
              </a:spcBef>
              <a:spcAft>
                <a:spcPts val="0"/>
              </a:spcAft>
              <a:buFontTx/>
              <a:buAutoNum type="alphaLcParenR"/>
              <a:defRPr/>
            </a:pPr>
            <a:r>
              <a:rPr lang="en-US" sz="2800" dirty="0" err="1">
                <a:latin typeface="+mn-lt"/>
                <a:cs typeface="+mn-cs"/>
              </a:rPr>
              <a:t>Viết</a:t>
            </a:r>
            <a:r>
              <a:rPr lang="en-US" sz="2800" dirty="0">
                <a:latin typeface="+mn-lt"/>
                <a:cs typeface="+mn-cs"/>
              </a:rPr>
              <a:t> </a:t>
            </a:r>
            <a:r>
              <a:rPr lang="en-US" sz="2800" dirty="0" err="1">
                <a:latin typeface="+mn-lt"/>
                <a:cs typeface="+mn-cs"/>
              </a:rPr>
              <a:t>các</a:t>
            </a:r>
            <a:r>
              <a:rPr lang="en-US" sz="2800" dirty="0">
                <a:latin typeface="+mn-lt"/>
                <a:cs typeface="+mn-cs"/>
              </a:rPr>
              <a:t> </a:t>
            </a:r>
            <a:r>
              <a:rPr lang="en-US" sz="2800" dirty="0" err="1">
                <a:latin typeface="+mn-lt"/>
                <a:cs typeface="+mn-cs"/>
              </a:rPr>
              <a:t>số</a:t>
            </a:r>
            <a:r>
              <a:rPr lang="en-US" sz="2800" dirty="0">
                <a:latin typeface="+mn-lt"/>
                <a:cs typeface="+mn-cs"/>
              </a:rPr>
              <a:t> </a:t>
            </a:r>
            <a:r>
              <a:rPr lang="en-US" sz="2800" dirty="0" err="1">
                <a:latin typeface="+mn-lt"/>
                <a:cs typeface="+mn-cs"/>
              </a:rPr>
              <a:t>sau</a:t>
            </a:r>
            <a:r>
              <a:rPr lang="en-US" sz="2800" dirty="0">
                <a:latin typeface="+mn-lt"/>
                <a:cs typeface="+mn-cs"/>
              </a:rPr>
              <a:t> </a:t>
            </a:r>
            <a:r>
              <a:rPr lang="en-US" sz="2800" dirty="0" err="1">
                <a:latin typeface="+mn-lt"/>
                <a:cs typeface="+mn-cs"/>
              </a:rPr>
              <a:t>theo</a:t>
            </a:r>
            <a:r>
              <a:rPr lang="en-US" sz="2800" dirty="0">
                <a:latin typeface="+mn-lt"/>
                <a:cs typeface="+mn-cs"/>
              </a:rPr>
              <a:t> </a:t>
            </a:r>
            <a:r>
              <a:rPr lang="en-US" sz="2800" dirty="0" err="1">
                <a:latin typeface="+mn-lt"/>
                <a:cs typeface="+mn-cs"/>
              </a:rPr>
              <a:t>thứ</a:t>
            </a:r>
            <a:r>
              <a:rPr lang="en-US" sz="2800" dirty="0">
                <a:latin typeface="+mn-lt"/>
                <a:cs typeface="+mn-cs"/>
              </a:rPr>
              <a:t> </a:t>
            </a:r>
            <a:r>
              <a:rPr lang="en-US" sz="2800" dirty="0" err="1">
                <a:latin typeface="+mn-lt"/>
                <a:cs typeface="+mn-cs"/>
              </a:rPr>
              <a:t>tự</a:t>
            </a:r>
            <a:r>
              <a:rPr lang="en-US" sz="2800" dirty="0">
                <a:latin typeface="+mn-lt"/>
                <a:cs typeface="+mn-cs"/>
              </a:rPr>
              <a:t> </a:t>
            </a:r>
            <a:r>
              <a:rPr lang="en-US" sz="2800" dirty="0" err="1">
                <a:latin typeface="+mn-lt"/>
                <a:cs typeface="+mn-cs"/>
              </a:rPr>
              <a:t>tăng</a:t>
            </a:r>
            <a:r>
              <a:rPr lang="en-US" sz="2800" dirty="0">
                <a:latin typeface="+mn-lt"/>
                <a:cs typeface="+mn-cs"/>
              </a:rPr>
              <a:t> </a:t>
            </a:r>
            <a:r>
              <a:rPr lang="en-US" sz="2800" dirty="0" err="1">
                <a:latin typeface="+mn-lt"/>
                <a:cs typeface="+mn-cs"/>
              </a:rPr>
              <a:t>dần</a:t>
            </a:r>
            <a:r>
              <a:rPr lang="en-US" sz="2800" dirty="0">
                <a:latin typeface="+mn-lt"/>
                <a:cs typeface="+mn-cs"/>
              </a:rPr>
              <a:t>: 12 059 369; 9 909 820; </a:t>
            </a:r>
          </a:p>
          <a:p>
            <a:pPr marL="514350" indent="-514350" fontAlgn="auto">
              <a:spcBef>
                <a:spcPts val="0"/>
              </a:spcBef>
              <a:spcAft>
                <a:spcPts val="0"/>
              </a:spcAft>
              <a:defRPr/>
            </a:pPr>
            <a:r>
              <a:rPr lang="en-US" sz="2800" dirty="0">
                <a:latin typeface="+mn-lt"/>
                <a:cs typeface="+mn-cs"/>
              </a:rPr>
              <a:t>        12 058 967; 12 059 305.</a:t>
            </a:r>
          </a:p>
          <a:p>
            <a:pPr marL="514350" indent="-514350" fontAlgn="auto">
              <a:spcBef>
                <a:spcPts val="0"/>
              </a:spcBef>
              <a:spcAft>
                <a:spcPts val="0"/>
              </a:spcAft>
              <a:buFontTx/>
              <a:buAutoNum type="alphaLcParenR"/>
              <a:defRPr/>
            </a:pPr>
            <a:r>
              <a:rPr lang="en-US" sz="2800" dirty="0" err="1">
                <a:latin typeface="+mn-lt"/>
                <a:cs typeface="+mn-cs"/>
              </a:rPr>
              <a:t>Viết</a:t>
            </a:r>
            <a:r>
              <a:rPr lang="en-US" sz="2800" dirty="0">
                <a:latin typeface="+mn-lt"/>
                <a:cs typeface="+mn-cs"/>
              </a:rPr>
              <a:t> </a:t>
            </a:r>
            <a:r>
              <a:rPr lang="en-US" sz="2800" dirty="0" err="1">
                <a:latin typeface="+mn-lt"/>
                <a:cs typeface="+mn-cs"/>
              </a:rPr>
              <a:t>các</a:t>
            </a:r>
            <a:r>
              <a:rPr lang="en-US" sz="2800" dirty="0">
                <a:latin typeface="+mn-lt"/>
                <a:cs typeface="+mn-cs"/>
              </a:rPr>
              <a:t> </a:t>
            </a:r>
            <a:r>
              <a:rPr lang="en-US" sz="2800" dirty="0" err="1">
                <a:latin typeface="+mn-lt"/>
                <a:cs typeface="+mn-cs"/>
              </a:rPr>
              <a:t>số</a:t>
            </a:r>
            <a:r>
              <a:rPr lang="en-US" sz="2800" dirty="0">
                <a:latin typeface="+mn-lt"/>
                <a:cs typeface="+mn-cs"/>
              </a:rPr>
              <a:t> </a:t>
            </a:r>
            <a:r>
              <a:rPr lang="en-US" sz="2800" dirty="0" err="1">
                <a:latin typeface="+mn-lt"/>
                <a:cs typeface="+mn-cs"/>
              </a:rPr>
              <a:t>sau</a:t>
            </a:r>
            <a:r>
              <a:rPr lang="en-US" sz="2800" dirty="0">
                <a:latin typeface="+mn-lt"/>
                <a:cs typeface="+mn-cs"/>
              </a:rPr>
              <a:t> </a:t>
            </a:r>
            <a:r>
              <a:rPr lang="en-US" sz="2800" dirty="0" err="1">
                <a:latin typeface="+mn-lt"/>
                <a:cs typeface="+mn-cs"/>
              </a:rPr>
              <a:t>theo</a:t>
            </a:r>
            <a:r>
              <a:rPr lang="en-US" sz="2800" dirty="0">
                <a:latin typeface="+mn-lt"/>
                <a:cs typeface="+mn-cs"/>
              </a:rPr>
              <a:t> </a:t>
            </a:r>
            <a:r>
              <a:rPr lang="en-US" sz="2800" dirty="0" err="1">
                <a:latin typeface="+mn-lt"/>
                <a:cs typeface="+mn-cs"/>
              </a:rPr>
              <a:t>thứ</a:t>
            </a:r>
            <a:r>
              <a:rPr lang="en-US" sz="2800" dirty="0">
                <a:latin typeface="+mn-lt"/>
                <a:cs typeface="+mn-cs"/>
              </a:rPr>
              <a:t> </a:t>
            </a:r>
            <a:r>
              <a:rPr lang="en-US" sz="2800" dirty="0" err="1">
                <a:latin typeface="+mn-lt"/>
                <a:cs typeface="+mn-cs"/>
              </a:rPr>
              <a:t>tự</a:t>
            </a:r>
            <a:r>
              <a:rPr lang="en-US" sz="2800" dirty="0">
                <a:latin typeface="+mn-lt"/>
                <a:cs typeface="+mn-cs"/>
              </a:rPr>
              <a:t> </a:t>
            </a:r>
            <a:r>
              <a:rPr lang="en-US" sz="2800" dirty="0" err="1">
                <a:latin typeface="+mn-lt"/>
                <a:cs typeface="+mn-cs"/>
              </a:rPr>
              <a:t>giảm</a:t>
            </a:r>
            <a:r>
              <a:rPr lang="en-US" sz="2800" dirty="0">
                <a:latin typeface="+mn-lt"/>
                <a:cs typeface="+mn-cs"/>
              </a:rPr>
              <a:t> </a:t>
            </a:r>
            <a:r>
              <a:rPr lang="en-US" sz="2800" dirty="0" err="1">
                <a:latin typeface="+mn-lt"/>
                <a:cs typeface="+mn-cs"/>
              </a:rPr>
              <a:t>dần</a:t>
            </a:r>
            <a:r>
              <a:rPr lang="en-US" sz="2800" dirty="0">
                <a:latin typeface="+mn-lt"/>
                <a:cs typeface="+mn-cs"/>
              </a:rPr>
              <a:t>: 50 413 000; 39 502 403; 50 412 999; 39 502 413.</a:t>
            </a:r>
          </a:p>
        </p:txBody>
      </p:sp>
      <p:sp>
        <p:nvSpPr>
          <p:cNvPr id="7" name="TextBox 6">
            <a:extLst>
              <a:ext uri="{FF2B5EF4-FFF2-40B4-BE49-F238E27FC236}">
                <a16:creationId xmlns:a16="http://schemas.microsoft.com/office/drawing/2014/main" id="{3EB9A9D8-B608-8FC8-0B6C-2146538C8C1C}"/>
              </a:ext>
            </a:extLst>
          </p:cNvPr>
          <p:cNvSpPr txBox="1">
            <a:spLocks noChangeArrowheads="1"/>
          </p:cNvSpPr>
          <p:nvPr/>
        </p:nvSpPr>
        <p:spPr bwMode="auto">
          <a:xfrm>
            <a:off x="546100" y="4171950"/>
            <a:ext cx="10117138" cy="1816100"/>
          </a:xfrm>
          <a:prstGeom prst="rect">
            <a:avLst/>
          </a:prstGeom>
          <a:solidFill>
            <a:srgbClr val="A6EEA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AutoNum type="alphaLcParenR"/>
            </a:pPr>
            <a:r>
              <a:rPr lang="en-US" altLang="en-US" sz="2800"/>
              <a:t>Viết các số sau theo thứ tự tăng dần: 9 909 820; 12 058 97; 12 059 305; 12 059 369.</a:t>
            </a:r>
          </a:p>
          <a:p>
            <a:pPr eaLnBrk="1" hangingPunct="1">
              <a:buFontTx/>
              <a:buAutoNum type="alphaLcParenR"/>
            </a:pPr>
            <a:r>
              <a:rPr lang="en-US" altLang="en-US" sz="2800">
                <a:latin typeface="Calibri" panose="020F0502020204030204" pitchFamily="34" charset="0"/>
              </a:rPr>
              <a:t>Viết các số sau theo thứ tự giảm dần: 50 413 000; 50 412 999; </a:t>
            </a:r>
          </a:p>
          <a:p>
            <a:pPr eaLnBrk="1" hangingPunct="1"/>
            <a:r>
              <a:rPr lang="en-US" altLang="en-US" sz="2800">
                <a:latin typeface="Calibri" panose="020F0502020204030204" pitchFamily="34" charset="0"/>
              </a:rPr>
              <a:t>       39 502 413; 39 502 412.</a:t>
            </a:r>
            <a:r>
              <a:rPr lang="en-US" altLang="en-US" sz="2800"/>
              <a:t>   </a:t>
            </a:r>
          </a:p>
        </p:txBody>
      </p:sp>
      <p:sp>
        <p:nvSpPr>
          <p:cNvPr id="4104" name="Rectangle 2">
            <a:extLst>
              <a:ext uri="{FF2B5EF4-FFF2-40B4-BE49-F238E27FC236}">
                <a16:creationId xmlns:a16="http://schemas.microsoft.com/office/drawing/2014/main" id="{99EDC004-EF20-92DA-11C5-C4096AB95CD2}"/>
              </a:ext>
            </a:extLst>
          </p:cNvPr>
          <p:cNvSpPr>
            <a:spLocks noChangeArrowheads="1"/>
          </p:cNvSpPr>
          <p:nvPr/>
        </p:nvSpPr>
        <p:spPr bwMode="auto">
          <a:xfrm>
            <a:off x="0" y="0"/>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Calibri" panose="020F0502020204030204" pitchFamily="34" charset="0"/>
            </a:endParaRPr>
          </a:p>
        </p:txBody>
      </p:sp>
      <p:graphicFrame>
        <p:nvGraphicFramePr>
          <p:cNvPr id="4098" name="Object 3">
            <a:extLst>
              <a:ext uri="{FF2B5EF4-FFF2-40B4-BE49-F238E27FC236}">
                <a16:creationId xmlns:a16="http://schemas.microsoft.com/office/drawing/2014/main" id="{191660C7-D606-D0E1-414B-A225802EAACB}"/>
              </a:ext>
            </a:extLst>
          </p:cNvPr>
          <p:cNvGraphicFramePr>
            <a:graphicFrameLocks noChangeAspect="1"/>
          </p:cNvGraphicFramePr>
          <p:nvPr/>
        </p:nvGraphicFramePr>
        <p:xfrm>
          <a:off x="3683000" y="1905000"/>
          <a:ext cx="914400" cy="336550"/>
        </p:xfrm>
        <a:graphic>
          <a:graphicData uri="http://schemas.openxmlformats.org/presentationml/2006/ole">
            <mc:AlternateContent xmlns:mc="http://schemas.openxmlformats.org/markup-compatibility/2006">
              <mc:Choice xmlns:v="urn:schemas-microsoft-com:vml" Requires="v">
                <p:oleObj name="Equation" r:id="rId2" imgW="914400" imgH="336960" progId="Equation.DSMT4">
                  <p:embed/>
                </p:oleObj>
              </mc:Choice>
              <mc:Fallback>
                <p:oleObj name="Equation" r:id="rId2" imgW="914400" imgH="336960" progId="Equation.DSMT4">
                  <p:embed/>
                  <p:pic>
                    <p:nvPicPr>
                      <p:cNvPr id="4098" name="Object 3">
                        <a:extLst>
                          <a:ext uri="{FF2B5EF4-FFF2-40B4-BE49-F238E27FC236}">
                            <a16:creationId xmlns:a16="http://schemas.microsoft.com/office/drawing/2014/main" id="{191660C7-D606-D0E1-414B-A225802EA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19050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9" name="Object 4">
            <a:extLst>
              <a:ext uri="{FF2B5EF4-FFF2-40B4-BE49-F238E27FC236}">
                <a16:creationId xmlns:a16="http://schemas.microsoft.com/office/drawing/2014/main" id="{8C60DEC8-A578-DC05-A531-943513F3E76B}"/>
              </a:ext>
            </a:extLst>
          </p:cNvPr>
          <p:cNvGraphicFramePr>
            <a:graphicFrameLocks noChangeAspect="1"/>
          </p:cNvGraphicFramePr>
          <p:nvPr/>
        </p:nvGraphicFramePr>
        <p:xfrm>
          <a:off x="3683000" y="1905000"/>
          <a:ext cx="914400" cy="336550"/>
        </p:xfrm>
        <a:graphic>
          <a:graphicData uri="http://schemas.openxmlformats.org/presentationml/2006/ole">
            <mc:AlternateContent xmlns:mc="http://schemas.openxmlformats.org/markup-compatibility/2006">
              <mc:Choice xmlns:v="urn:schemas-microsoft-com:vml" Requires="v">
                <p:oleObj name="Equation" r:id="rId4" imgW="914400" imgH="336960" progId="Equation.DSMT4">
                  <p:embed/>
                </p:oleObj>
              </mc:Choice>
              <mc:Fallback>
                <p:oleObj name="Equation" r:id="rId4" imgW="914400" imgH="336960" progId="Equation.DSMT4">
                  <p:embed/>
                  <p:pic>
                    <p:nvPicPr>
                      <p:cNvPr id="4099" name="Object 4">
                        <a:extLst>
                          <a:ext uri="{FF2B5EF4-FFF2-40B4-BE49-F238E27FC236}">
                            <a16:creationId xmlns:a16="http://schemas.microsoft.com/office/drawing/2014/main" id="{8C60DEC8-A578-DC05-A531-943513F3E7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000" y="1905000"/>
                        <a:ext cx="914400" cy="336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Oval 8">
            <a:extLst>
              <a:ext uri="{FF2B5EF4-FFF2-40B4-BE49-F238E27FC236}">
                <a16:creationId xmlns:a16="http://schemas.microsoft.com/office/drawing/2014/main" id="{AC014FD5-1A2D-B704-005D-78F883ED5FC9}"/>
              </a:ext>
            </a:extLst>
          </p:cNvPr>
          <p:cNvSpPr/>
          <p:nvPr/>
        </p:nvSpPr>
        <p:spPr>
          <a:xfrm>
            <a:off x="1346200" y="3959225"/>
            <a:ext cx="9259888" cy="25273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rgbClr val="FF0000"/>
                </a:solidFill>
                <a:latin typeface="Arial" pitchFamily="34" charset="0"/>
                <a:cs typeface="Arial" pitchFamily="34" charset="0"/>
              </a:rPr>
              <a:t>Hướng</a:t>
            </a:r>
            <a:r>
              <a:rPr lang="en-US" sz="2400" dirty="0">
                <a:solidFill>
                  <a:srgbClr val="FF0000"/>
                </a:solidFill>
                <a:latin typeface="Arial" pitchFamily="34" charset="0"/>
                <a:cs typeface="Arial" pitchFamily="34" charset="0"/>
              </a:rPr>
              <a:t> </a:t>
            </a:r>
            <a:r>
              <a:rPr lang="en-US" sz="2400" dirty="0" err="1">
                <a:solidFill>
                  <a:srgbClr val="FF0000"/>
                </a:solidFill>
                <a:latin typeface="Arial" pitchFamily="34" charset="0"/>
                <a:cs typeface="Arial" pitchFamily="34" charset="0"/>
              </a:rPr>
              <a:t>dẫn</a:t>
            </a:r>
            <a:r>
              <a:rPr lang="en-US" sz="2400" dirty="0">
                <a:solidFill>
                  <a:srgbClr val="FF0000"/>
                </a:solidFill>
                <a:latin typeface="Arial" pitchFamily="34" charset="0"/>
                <a:cs typeface="Arial" pitchFamily="34" charset="0"/>
              </a:rPr>
              <a:t>:</a:t>
            </a:r>
          </a:p>
          <a:p>
            <a:pPr algn="ctr">
              <a:defRPr/>
            </a:pPr>
            <a:r>
              <a:rPr lang="vi-VN" sz="2400" dirty="0">
                <a:solidFill>
                  <a:srgbClr val="0000CC"/>
                </a:solidFill>
              </a:rPr>
              <a:t>Lưu ý khi so sánh hai số tự nhiên có cùng số chữ số: So sánh các cặp chữ số lần lượt từ trái sang phải.</a:t>
            </a:r>
          </a:p>
          <a:p>
            <a:pPr algn="ctr">
              <a:defRPr/>
            </a:pPr>
            <a:endParaRPr lang="en-US" sz="2400" dirty="0">
              <a:solidFill>
                <a:srgbClr val="0000FF"/>
              </a:solidFill>
              <a:latin typeface="Arial" pitchFamily="34" charset="0"/>
              <a:cs typeface="Arial" pitchFamily="34" charset="0"/>
            </a:endParaRPr>
          </a:p>
        </p:txBody>
      </p:sp>
      <p:pic>
        <p:nvPicPr>
          <p:cNvPr id="10" name="Picture 2">
            <a:extLst>
              <a:ext uri="{FF2B5EF4-FFF2-40B4-BE49-F238E27FC236}">
                <a16:creationId xmlns:a16="http://schemas.microsoft.com/office/drawing/2014/main" id="{3D432B41-8A18-8AA8-8209-CE8D0DA6C5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06050" y="309563"/>
            <a:ext cx="1885950"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9"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6E4BB2E-904D-2F27-18EE-32DC3F4A4138}"/>
              </a:ext>
            </a:extLst>
          </p:cNvPr>
          <p:cNvSpPr txBox="1"/>
          <p:nvPr/>
        </p:nvSpPr>
        <p:spPr>
          <a:xfrm>
            <a:off x="1255713" y="528638"/>
            <a:ext cx="8896350" cy="1384995"/>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fontAlgn="auto">
              <a:spcBef>
                <a:spcPts val="0"/>
              </a:spcBef>
              <a:spcAft>
                <a:spcPts val="0"/>
              </a:spcAft>
              <a:defRPr/>
            </a:pPr>
            <a:r>
              <a:rPr lang="en-US" sz="2800" u="sng" dirty="0" err="1">
                <a:solidFill>
                  <a:srgbClr val="FF0000"/>
                </a:solidFill>
                <a:latin typeface="Arial" pitchFamily="34" charset="0"/>
                <a:cs typeface="Arial" pitchFamily="34" charset="0"/>
              </a:rPr>
              <a:t>Chú</a:t>
            </a:r>
            <a:r>
              <a:rPr lang="en-US" sz="2800" u="sng" dirty="0">
                <a:solidFill>
                  <a:srgbClr val="FF0000"/>
                </a:solidFill>
                <a:latin typeface="Arial" pitchFamily="34" charset="0"/>
                <a:cs typeface="Arial" pitchFamily="34" charset="0"/>
              </a:rPr>
              <a:t> ý.</a:t>
            </a:r>
            <a:r>
              <a:rPr lang="en-US" sz="2800" dirty="0">
                <a:latin typeface="Arial" pitchFamily="34" charset="0"/>
                <a:cs typeface="Arial" pitchFamily="34" charset="0"/>
              </a:rPr>
              <a:t> </a:t>
            </a:r>
            <a:r>
              <a:rPr lang="en-US" sz="2800" dirty="0" err="1">
                <a:solidFill>
                  <a:schemeClr val="accent1"/>
                </a:solidFill>
                <a:latin typeface="Arial" pitchFamily="34" charset="0"/>
                <a:cs typeface="Arial" pitchFamily="34" charset="0"/>
              </a:rPr>
              <a:t>Với</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số</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tự</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nhiên</a:t>
            </a:r>
            <a:r>
              <a:rPr lang="en-US" sz="2800" dirty="0">
                <a:solidFill>
                  <a:schemeClr val="accent1"/>
                </a:solidFill>
                <a:latin typeface="Arial" pitchFamily="34" charset="0"/>
                <a:cs typeface="Arial" pitchFamily="34" charset="0"/>
              </a:rPr>
              <a:t> a </a:t>
            </a:r>
            <a:r>
              <a:rPr lang="en-US" sz="2800" dirty="0" err="1">
                <a:solidFill>
                  <a:schemeClr val="accent1"/>
                </a:solidFill>
                <a:latin typeface="Arial" pitchFamily="34" charset="0"/>
                <a:cs typeface="Arial" pitchFamily="34" charset="0"/>
              </a:rPr>
              <a:t>cho</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trước</a:t>
            </a:r>
            <a:r>
              <a:rPr lang="en-US" sz="2800" dirty="0">
                <a:solidFill>
                  <a:schemeClr val="accent1"/>
                </a:solidFill>
                <a:latin typeface="Arial" pitchFamily="34" charset="0"/>
                <a:cs typeface="Arial" pitchFamily="34" charset="0"/>
              </a:rPr>
              <a:t>:</a:t>
            </a:r>
          </a:p>
          <a:p>
            <a:pPr fontAlgn="auto">
              <a:spcBef>
                <a:spcPts val="0"/>
              </a:spcBef>
              <a:spcAft>
                <a:spcPts val="0"/>
              </a:spcAft>
              <a:buFont typeface="Arial" charset="0"/>
              <a:buChar char="•"/>
              <a:defRPr/>
            </a:pPr>
            <a:r>
              <a:rPr lang="en-US" sz="2800" dirty="0">
                <a:solidFill>
                  <a:schemeClr val="accent1"/>
                </a:solidFill>
                <a:latin typeface="Arial" pitchFamily="34" charset="0"/>
                <a:cs typeface="Arial" pitchFamily="34" charset="0"/>
              </a:rPr>
              <a:t> Ta </a:t>
            </a:r>
            <a:r>
              <a:rPr lang="en-US" sz="2800" dirty="0" err="1">
                <a:solidFill>
                  <a:schemeClr val="accent1"/>
                </a:solidFill>
                <a:latin typeface="Arial" pitchFamily="34" charset="0"/>
                <a:cs typeface="Arial" pitchFamily="34" charset="0"/>
              </a:rPr>
              <a:t>viết</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để</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chỉ</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hoặc</a:t>
            </a:r>
            <a:r>
              <a:rPr lang="en-US" sz="2800" dirty="0">
                <a:solidFill>
                  <a:schemeClr val="accent1"/>
                </a:solidFill>
                <a:latin typeface="Arial" pitchFamily="34" charset="0"/>
                <a:cs typeface="Arial" pitchFamily="34" charset="0"/>
              </a:rPr>
              <a:t>            </a:t>
            </a:r>
          </a:p>
          <a:p>
            <a:pPr fontAlgn="auto">
              <a:spcBef>
                <a:spcPts val="0"/>
              </a:spcBef>
              <a:spcAft>
                <a:spcPts val="0"/>
              </a:spcAft>
              <a:buFont typeface="Arial" charset="0"/>
              <a:buChar char="•"/>
              <a:defRPr/>
            </a:pPr>
            <a:r>
              <a:rPr lang="en-US" sz="2800" dirty="0">
                <a:solidFill>
                  <a:schemeClr val="accent1"/>
                </a:solidFill>
                <a:latin typeface="Arial" pitchFamily="34" charset="0"/>
                <a:cs typeface="Arial" pitchFamily="34" charset="0"/>
              </a:rPr>
              <a:t> Ta </a:t>
            </a:r>
            <a:r>
              <a:rPr lang="en-US" sz="2800" dirty="0" err="1">
                <a:solidFill>
                  <a:schemeClr val="accent1"/>
                </a:solidFill>
                <a:latin typeface="Arial" pitchFamily="34" charset="0"/>
                <a:cs typeface="Arial" pitchFamily="34" charset="0"/>
              </a:rPr>
              <a:t>viết</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để</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chỉ</a:t>
            </a:r>
            <a:r>
              <a:rPr lang="en-US" sz="2800" dirty="0">
                <a:solidFill>
                  <a:schemeClr val="accent1"/>
                </a:solidFill>
                <a:latin typeface="Arial" pitchFamily="34" charset="0"/>
                <a:cs typeface="Arial" pitchFamily="34" charset="0"/>
              </a:rPr>
              <a:t>             </a:t>
            </a:r>
            <a:r>
              <a:rPr lang="en-US" sz="2800" dirty="0" err="1">
                <a:solidFill>
                  <a:schemeClr val="accent1"/>
                </a:solidFill>
                <a:latin typeface="Arial" pitchFamily="34" charset="0"/>
                <a:cs typeface="Arial" pitchFamily="34" charset="0"/>
              </a:rPr>
              <a:t>hoặc</a:t>
            </a:r>
            <a:r>
              <a:rPr lang="en-US" sz="2800" dirty="0">
                <a:solidFill>
                  <a:schemeClr val="accent1"/>
                </a:solidFill>
                <a:latin typeface="Arial" pitchFamily="34" charset="0"/>
                <a:cs typeface="Arial" pitchFamily="34" charset="0"/>
              </a:rPr>
              <a:t>   </a:t>
            </a:r>
          </a:p>
        </p:txBody>
      </p:sp>
      <p:graphicFrame>
        <p:nvGraphicFramePr>
          <p:cNvPr id="5122" name="Object 2">
            <a:extLst>
              <a:ext uri="{FF2B5EF4-FFF2-40B4-BE49-F238E27FC236}">
                <a16:creationId xmlns:a16="http://schemas.microsoft.com/office/drawing/2014/main" id="{6CDEC34A-C77D-87D7-9C8C-8E348388A4F9}"/>
              </a:ext>
            </a:extLst>
          </p:cNvPr>
          <p:cNvGraphicFramePr>
            <a:graphicFrameLocks noChangeAspect="1"/>
          </p:cNvGraphicFramePr>
          <p:nvPr/>
        </p:nvGraphicFramePr>
        <p:xfrm>
          <a:off x="2674938" y="1063625"/>
          <a:ext cx="850900" cy="317500"/>
        </p:xfrm>
        <a:graphic>
          <a:graphicData uri="http://schemas.openxmlformats.org/presentationml/2006/ole">
            <mc:AlternateContent xmlns:mc="http://schemas.openxmlformats.org/markup-compatibility/2006">
              <mc:Choice xmlns:v="urn:schemas-microsoft-com:vml" Requires="v">
                <p:oleObj name="Equation" r:id="rId2" imgW="850680" imgH="317160" progId="Equation.DSMT4">
                  <p:embed/>
                </p:oleObj>
              </mc:Choice>
              <mc:Fallback>
                <p:oleObj name="Equation" r:id="rId2" imgW="850680" imgH="317160" progId="Equation.DSMT4">
                  <p:embed/>
                  <p:pic>
                    <p:nvPicPr>
                      <p:cNvPr id="5122" name="Object 2">
                        <a:extLst>
                          <a:ext uri="{FF2B5EF4-FFF2-40B4-BE49-F238E27FC236}">
                            <a16:creationId xmlns:a16="http://schemas.microsoft.com/office/drawing/2014/main" id="{6CDEC34A-C77D-87D7-9C8C-8E348388A4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4938" y="1063625"/>
                        <a:ext cx="8509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3">
            <a:extLst>
              <a:ext uri="{FF2B5EF4-FFF2-40B4-BE49-F238E27FC236}">
                <a16:creationId xmlns:a16="http://schemas.microsoft.com/office/drawing/2014/main" id="{372D8661-E502-ABC3-721B-47C226A0529A}"/>
              </a:ext>
            </a:extLst>
          </p:cNvPr>
          <p:cNvGraphicFramePr>
            <a:graphicFrameLocks noChangeAspect="1"/>
          </p:cNvGraphicFramePr>
          <p:nvPr/>
        </p:nvGraphicFramePr>
        <p:xfrm>
          <a:off x="4705350" y="1089025"/>
          <a:ext cx="850900" cy="266700"/>
        </p:xfrm>
        <a:graphic>
          <a:graphicData uri="http://schemas.openxmlformats.org/presentationml/2006/ole">
            <mc:AlternateContent xmlns:mc="http://schemas.openxmlformats.org/markup-compatibility/2006">
              <mc:Choice xmlns:v="urn:schemas-microsoft-com:vml" Requires="v">
                <p:oleObj name="Equation" r:id="rId4" imgW="850680" imgH="266400" progId="Equation.DSMT4">
                  <p:embed/>
                </p:oleObj>
              </mc:Choice>
              <mc:Fallback>
                <p:oleObj name="Equation" r:id="rId4" imgW="850680" imgH="266400" progId="Equation.DSMT4">
                  <p:embed/>
                  <p:pic>
                    <p:nvPicPr>
                      <p:cNvPr id="5123" name="Object 3">
                        <a:extLst>
                          <a:ext uri="{FF2B5EF4-FFF2-40B4-BE49-F238E27FC236}">
                            <a16:creationId xmlns:a16="http://schemas.microsoft.com/office/drawing/2014/main" id="{372D8661-E502-ABC3-721B-47C226A052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350" y="1089025"/>
                        <a:ext cx="8509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4">
            <a:extLst>
              <a:ext uri="{FF2B5EF4-FFF2-40B4-BE49-F238E27FC236}">
                <a16:creationId xmlns:a16="http://schemas.microsoft.com/office/drawing/2014/main" id="{76DDE593-72CB-9C4F-0A0C-9B2B6B93489E}"/>
              </a:ext>
            </a:extLst>
          </p:cNvPr>
          <p:cNvGraphicFramePr>
            <a:graphicFrameLocks noChangeAspect="1"/>
          </p:cNvGraphicFramePr>
          <p:nvPr/>
        </p:nvGraphicFramePr>
        <p:xfrm>
          <a:off x="6656388" y="1096963"/>
          <a:ext cx="914400" cy="254000"/>
        </p:xfrm>
        <a:graphic>
          <a:graphicData uri="http://schemas.openxmlformats.org/presentationml/2006/ole">
            <mc:AlternateContent xmlns:mc="http://schemas.openxmlformats.org/markup-compatibility/2006">
              <mc:Choice xmlns:v="urn:schemas-microsoft-com:vml" Requires="v">
                <p:oleObj name="Equation" r:id="rId6" imgW="914400" imgH="253800" progId="Equation.DSMT4">
                  <p:embed/>
                </p:oleObj>
              </mc:Choice>
              <mc:Fallback>
                <p:oleObj name="Equation" r:id="rId6" imgW="914400" imgH="253800" progId="Equation.DSMT4">
                  <p:embed/>
                  <p:pic>
                    <p:nvPicPr>
                      <p:cNvPr id="5124" name="Object 4">
                        <a:extLst>
                          <a:ext uri="{FF2B5EF4-FFF2-40B4-BE49-F238E27FC236}">
                            <a16:creationId xmlns:a16="http://schemas.microsoft.com/office/drawing/2014/main" id="{76DDE593-72CB-9C4F-0A0C-9B2B6B9348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6388" y="1096963"/>
                        <a:ext cx="9144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5" name="Object 5">
            <a:extLst>
              <a:ext uri="{FF2B5EF4-FFF2-40B4-BE49-F238E27FC236}">
                <a16:creationId xmlns:a16="http://schemas.microsoft.com/office/drawing/2014/main" id="{39BF3808-24DB-E1EC-CEC9-4B9F7AE1BE3D}"/>
              </a:ext>
            </a:extLst>
          </p:cNvPr>
          <p:cNvGraphicFramePr>
            <a:graphicFrameLocks noChangeAspect="1"/>
          </p:cNvGraphicFramePr>
          <p:nvPr/>
        </p:nvGraphicFramePr>
        <p:xfrm>
          <a:off x="2674938" y="1436688"/>
          <a:ext cx="850900" cy="317500"/>
        </p:xfrm>
        <a:graphic>
          <a:graphicData uri="http://schemas.openxmlformats.org/presentationml/2006/ole">
            <mc:AlternateContent xmlns:mc="http://schemas.openxmlformats.org/markup-compatibility/2006">
              <mc:Choice xmlns:v="urn:schemas-microsoft-com:vml" Requires="v">
                <p:oleObj name="Equation" r:id="rId8" imgW="850680" imgH="317160" progId="Equation.DSMT4">
                  <p:embed/>
                </p:oleObj>
              </mc:Choice>
              <mc:Fallback>
                <p:oleObj name="Equation" r:id="rId8" imgW="850680" imgH="317160" progId="Equation.DSMT4">
                  <p:embed/>
                  <p:pic>
                    <p:nvPicPr>
                      <p:cNvPr id="5125" name="Object 5">
                        <a:extLst>
                          <a:ext uri="{FF2B5EF4-FFF2-40B4-BE49-F238E27FC236}">
                            <a16:creationId xmlns:a16="http://schemas.microsoft.com/office/drawing/2014/main" id="{39BF3808-24DB-E1EC-CEC9-4B9F7AE1BE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74938" y="1436688"/>
                        <a:ext cx="850900"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6" name="Object 6">
            <a:extLst>
              <a:ext uri="{FF2B5EF4-FFF2-40B4-BE49-F238E27FC236}">
                <a16:creationId xmlns:a16="http://schemas.microsoft.com/office/drawing/2014/main" id="{BCCE93CC-1CD0-BEC6-A872-8DD15F11BBCC}"/>
              </a:ext>
            </a:extLst>
          </p:cNvPr>
          <p:cNvGraphicFramePr>
            <a:graphicFrameLocks noChangeAspect="1"/>
          </p:cNvGraphicFramePr>
          <p:nvPr/>
        </p:nvGraphicFramePr>
        <p:xfrm>
          <a:off x="4657725" y="1508125"/>
          <a:ext cx="850900" cy="266700"/>
        </p:xfrm>
        <a:graphic>
          <a:graphicData uri="http://schemas.openxmlformats.org/presentationml/2006/ole">
            <mc:AlternateContent xmlns:mc="http://schemas.openxmlformats.org/markup-compatibility/2006">
              <mc:Choice xmlns:v="urn:schemas-microsoft-com:vml" Requires="v">
                <p:oleObj name="Equation" r:id="rId10" imgW="850680" imgH="266400" progId="Equation.DSMT4">
                  <p:embed/>
                </p:oleObj>
              </mc:Choice>
              <mc:Fallback>
                <p:oleObj name="Equation" r:id="rId10" imgW="850680" imgH="266400" progId="Equation.DSMT4">
                  <p:embed/>
                  <p:pic>
                    <p:nvPicPr>
                      <p:cNvPr id="5126" name="Object 6">
                        <a:extLst>
                          <a:ext uri="{FF2B5EF4-FFF2-40B4-BE49-F238E27FC236}">
                            <a16:creationId xmlns:a16="http://schemas.microsoft.com/office/drawing/2014/main" id="{BCCE93CC-1CD0-BEC6-A872-8DD15F11BB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57725" y="1508125"/>
                        <a:ext cx="850900" cy="26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7" name="Object 7">
            <a:extLst>
              <a:ext uri="{FF2B5EF4-FFF2-40B4-BE49-F238E27FC236}">
                <a16:creationId xmlns:a16="http://schemas.microsoft.com/office/drawing/2014/main" id="{8B373761-26E6-0F1D-80D2-99D26661D62A}"/>
              </a:ext>
            </a:extLst>
          </p:cNvPr>
          <p:cNvGraphicFramePr>
            <a:graphicFrameLocks noChangeAspect="1"/>
          </p:cNvGraphicFramePr>
          <p:nvPr/>
        </p:nvGraphicFramePr>
        <p:xfrm>
          <a:off x="6688138" y="1498600"/>
          <a:ext cx="914400" cy="254000"/>
        </p:xfrm>
        <a:graphic>
          <a:graphicData uri="http://schemas.openxmlformats.org/presentationml/2006/ole">
            <mc:AlternateContent xmlns:mc="http://schemas.openxmlformats.org/markup-compatibility/2006">
              <mc:Choice xmlns:v="urn:schemas-microsoft-com:vml" Requires="v">
                <p:oleObj name="Equation" r:id="rId12" imgW="914400" imgH="253800" progId="Equation.DSMT4">
                  <p:embed/>
                </p:oleObj>
              </mc:Choice>
              <mc:Fallback>
                <p:oleObj name="Equation" r:id="rId12" imgW="914400" imgH="253800" progId="Equation.DSMT4">
                  <p:embed/>
                  <p:pic>
                    <p:nvPicPr>
                      <p:cNvPr id="5127" name="Object 7">
                        <a:extLst>
                          <a:ext uri="{FF2B5EF4-FFF2-40B4-BE49-F238E27FC236}">
                            <a16:creationId xmlns:a16="http://schemas.microsoft.com/office/drawing/2014/main" id="{8B373761-26E6-0F1D-80D2-99D26661D6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88138" y="1498600"/>
                        <a:ext cx="9144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3" descr="Wondering | Grappige gezichten, Smiley, Grappige plaatjes">
            <a:extLst>
              <a:ext uri="{FF2B5EF4-FFF2-40B4-BE49-F238E27FC236}">
                <a16:creationId xmlns:a16="http://schemas.microsoft.com/office/drawing/2014/main" id="{679F008B-6D84-4B69-B54D-201981BB3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4871" y="4471173"/>
            <a:ext cx="1987621" cy="237880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A3A062DA-93BF-4842-B601-4404401BCCE3}"/>
              </a:ext>
            </a:extLst>
          </p:cNvPr>
          <p:cNvSpPr txBox="1"/>
          <p:nvPr/>
        </p:nvSpPr>
        <p:spPr>
          <a:xfrm>
            <a:off x="761959" y="1422408"/>
            <a:ext cx="10148422" cy="2554545"/>
          </a:xfrm>
          <a:prstGeom prst="rect">
            <a:avLst/>
          </a:prstGeom>
          <a:solidFill>
            <a:srgbClr val="A6EEAD"/>
          </a:solidFill>
        </p:spPr>
        <p:txBody>
          <a:bodyPr wrap="square">
            <a:spAutoFit/>
          </a:bodyPr>
          <a:lstStyle/>
          <a:p>
            <a:r>
              <a:rPr lang="en-US" sz="3200" dirty="0" err="1">
                <a:latin typeface="Arial" pitchFamily="34" charset="0"/>
                <a:cs typeface="Arial" pitchFamily="34" charset="0"/>
              </a:rPr>
              <a:t>Các</a:t>
            </a:r>
            <a:r>
              <a:rPr lang="en-US" sz="3200" dirty="0">
                <a:latin typeface="Arial" pitchFamily="34" charset="0"/>
                <a:cs typeface="Arial" pitchFamily="34" charset="0"/>
              </a:rPr>
              <a:t> </a:t>
            </a:r>
            <a:r>
              <a:rPr lang="en-US" sz="3200" dirty="0" err="1">
                <a:latin typeface="Arial" pitchFamily="34" charset="0"/>
                <a:cs typeface="Arial" pitchFamily="34" charset="0"/>
              </a:rPr>
              <a:t>số</a:t>
            </a:r>
            <a:r>
              <a:rPr lang="en-US" sz="3200" dirty="0">
                <a:latin typeface="Arial" pitchFamily="34" charset="0"/>
                <a:cs typeface="Arial" pitchFamily="34" charset="0"/>
              </a:rPr>
              <a:t> 0, 1, 2, 3, 4, ...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các</a:t>
            </a:r>
            <a:r>
              <a:rPr lang="en-US" sz="3200" dirty="0">
                <a:latin typeface="Arial" pitchFamily="34" charset="0"/>
                <a:cs typeface="Arial" pitchFamily="34" charset="0"/>
              </a:rPr>
              <a:t> </a:t>
            </a:r>
            <a:r>
              <a:rPr lang="en-US" sz="3200" dirty="0" err="1">
                <a:latin typeface="Arial" pitchFamily="34" charset="0"/>
                <a:cs typeface="Arial" pitchFamily="34" charset="0"/>
              </a:rPr>
              <a:t>số</a:t>
            </a:r>
            <a:r>
              <a:rPr lang="en-US" sz="3200" dirty="0">
                <a:latin typeface="Arial" pitchFamily="34" charset="0"/>
                <a:cs typeface="Arial" pitchFamily="34" charset="0"/>
              </a:rPr>
              <a:t> </a:t>
            </a:r>
            <a:r>
              <a:rPr lang="en-US" sz="3200" dirty="0" err="1">
                <a:latin typeface="Arial" pitchFamily="34" charset="0"/>
                <a:cs typeface="Arial" pitchFamily="34" charset="0"/>
              </a:rPr>
              <a:t>tự</a:t>
            </a:r>
            <a:r>
              <a:rPr lang="en-US" sz="3200" dirty="0">
                <a:latin typeface="Arial" pitchFamily="34" charset="0"/>
                <a:cs typeface="Arial" pitchFamily="34" charset="0"/>
              </a:rPr>
              <a:t> </a:t>
            </a:r>
            <a:r>
              <a:rPr lang="en-US" sz="3200" dirty="0" err="1">
                <a:latin typeface="Arial" pitchFamily="34" charset="0"/>
                <a:cs typeface="Arial" pitchFamily="34" charset="0"/>
              </a:rPr>
              <a:t>nhiên</a:t>
            </a:r>
            <a:r>
              <a:rPr lang="en-US" sz="3200" dirty="0">
                <a:latin typeface="Arial" pitchFamily="34" charset="0"/>
                <a:cs typeface="Arial" pitchFamily="34" charset="0"/>
              </a:rPr>
              <a:t>.</a:t>
            </a:r>
          </a:p>
          <a:p>
            <a:r>
              <a:rPr lang="en-US" sz="3200" dirty="0" err="1">
                <a:latin typeface="Arial" pitchFamily="34" charset="0"/>
                <a:cs typeface="Arial" pitchFamily="34" charset="0"/>
              </a:rPr>
              <a:t>Tập</a:t>
            </a:r>
            <a:r>
              <a:rPr lang="en-US" sz="3200" dirty="0">
                <a:latin typeface="Arial" pitchFamily="34" charset="0"/>
                <a:cs typeface="Arial" pitchFamily="34" charset="0"/>
              </a:rPr>
              <a:t> </a:t>
            </a:r>
            <a:r>
              <a:rPr lang="en-US" sz="3200" dirty="0" err="1">
                <a:latin typeface="Arial" pitchFamily="34" charset="0"/>
                <a:cs typeface="Arial" pitchFamily="34" charset="0"/>
              </a:rPr>
              <a:t>hợp</a:t>
            </a:r>
            <a:r>
              <a:rPr lang="en-US" sz="3200" dirty="0">
                <a:latin typeface="Arial" pitchFamily="34" charset="0"/>
                <a:cs typeface="Arial" pitchFamily="34" charset="0"/>
              </a:rPr>
              <a:t> </a:t>
            </a:r>
            <a:r>
              <a:rPr lang="en-US" sz="3200" dirty="0" err="1">
                <a:latin typeface="Arial" pitchFamily="34" charset="0"/>
                <a:cs typeface="Arial" pitchFamily="34" charset="0"/>
              </a:rPr>
              <a:t>các</a:t>
            </a:r>
            <a:r>
              <a:rPr lang="en-US" sz="3200" dirty="0">
                <a:latin typeface="Arial" pitchFamily="34" charset="0"/>
                <a:cs typeface="Arial" pitchFamily="34" charset="0"/>
              </a:rPr>
              <a:t> </a:t>
            </a:r>
            <a:r>
              <a:rPr lang="en-US" sz="3200" dirty="0" err="1">
                <a:latin typeface="Arial" pitchFamily="34" charset="0"/>
                <a:cs typeface="Arial" pitchFamily="34" charset="0"/>
              </a:rPr>
              <a:t>số</a:t>
            </a:r>
            <a:r>
              <a:rPr lang="en-US" sz="3200" dirty="0">
                <a:latin typeface="Arial" pitchFamily="34" charset="0"/>
                <a:cs typeface="Arial" pitchFamily="34" charset="0"/>
              </a:rPr>
              <a:t> </a:t>
            </a:r>
            <a:r>
              <a:rPr lang="en-US" sz="3200" dirty="0" err="1">
                <a:latin typeface="Arial" pitchFamily="34" charset="0"/>
                <a:cs typeface="Arial" pitchFamily="34" charset="0"/>
              </a:rPr>
              <a:t>tự</a:t>
            </a:r>
            <a:r>
              <a:rPr lang="en-US" sz="3200" dirty="0">
                <a:latin typeface="Arial" pitchFamily="34" charset="0"/>
                <a:cs typeface="Arial" pitchFamily="34" charset="0"/>
              </a:rPr>
              <a:t> </a:t>
            </a:r>
            <a:r>
              <a:rPr lang="en-US" sz="3200" dirty="0" err="1">
                <a:latin typeface="Arial" pitchFamily="34" charset="0"/>
                <a:cs typeface="Arial" pitchFamily="34" charset="0"/>
              </a:rPr>
              <a:t>nhiên</a:t>
            </a:r>
            <a:r>
              <a:rPr lang="en-US" sz="3200" dirty="0">
                <a:latin typeface="Arial" pitchFamily="34" charset="0"/>
                <a:cs typeface="Arial" pitchFamily="34" charset="0"/>
              </a:rPr>
              <a:t> </a:t>
            </a:r>
            <a:r>
              <a:rPr lang="en-US" sz="3200" dirty="0" err="1">
                <a:latin typeface="Arial" pitchFamily="34" charset="0"/>
                <a:cs typeface="Arial" pitchFamily="34" charset="0"/>
              </a:rPr>
              <a:t>được</a:t>
            </a:r>
            <a:r>
              <a:rPr lang="en-US" sz="3200" dirty="0">
                <a:latin typeface="Arial" pitchFamily="34" charset="0"/>
                <a:cs typeface="Arial" pitchFamily="34" charset="0"/>
              </a:rPr>
              <a:t> </a:t>
            </a:r>
            <a:r>
              <a:rPr lang="en-US" sz="3200" dirty="0" err="1">
                <a:latin typeface="Arial" pitchFamily="34" charset="0"/>
                <a:cs typeface="Arial" pitchFamily="34" charset="0"/>
              </a:rPr>
              <a:t>kí</a:t>
            </a:r>
            <a:r>
              <a:rPr lang="en-US" sz="3200" dirty="0">
                <a:latin typeface="Arial" pitchFamily="34" charset="0"/>
                <a:cs typeface="Arial" pitchFamily="34" charset="0"/>
              </a:rPr>
              <a:t> </a:t>
            </a:r>
            <a:r>
              <a:rPr lang="en-US" sz="3200" dirty="0" err="1">
                <a:latin typeface="Arial" pitchFamily="34" charset="0"/>
                <a:cs typeface="Arial" pitchFamily="34" charset="0"/>
              </a:rPr>
              <a:t>hiệu</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 </a:t>
            </a:r>
            <a:r>
              <a:rPr lang="en-US" sz="3200" dirty="0" err="1">
                <a:latin typeface="Arial" pitchFamily="34" charset="0"/>
                <a:cs typeface="Arial" pitchFamily="34" charset="0"/>
              </a:rPr>
              <a:t>tức</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p>
          <a:p>
            <a:r>
              <a:rPr lang="vi-VN" sz="3200" dirty="0">
                <a:latin typeface="Arial" pitchFamily="34" charset="0"/>
                <a:cs typeface="Arial" pitchFamily="34" charset="0"/>
              </a:rPr>
              <a:t>     </a:t>
            </a:r>
            <a:endParaRPr lang="en-US" sz="3200" dirty="0">
              <a:latin typeface="Arial" pitchFamily="34" charset="0"/>
              <a:cs typeface="Arial" pitchFamily="34" charset="0"/>
            </a:endParaRPr>
          </a:p>
          <a:p>
            <a:r>
              <a:rPr lang="en-US" sz="3200" dirty="0" err="1">
                <a:latin typeface="Arial" pitchFamily="34" charset="0"/>
                <a:cs typeface="Arial" pitchFamily="34" charset="0"/>
              </a:rPr>
              <a:t>Tập</a:t>
            </a:r>
            <a:r>
              <a:rPr lang="en-US" sz="3200" dirty="0">
                <a:latin typeface="Arial" pitchFamily="34" charset="0"/>
                <a:cs typeface="Arial" pitchFamily="34" charset="0"/>
              </a:rPr>
              <a:t> </a:t>
            </a:r>
            <a:r>
              <a:rPr lang="en-US" sz="3200" dirty="0" err="1">
                <a:latin typeface="Arial" pitchFamily="34" charset="0"/>
                <a:cs typeface="Arial" pitchFamily="34" charset="0"/>
              </a:rPr>
              <a:t>hợp</a:t>
            </a:r>
            <a:r>
              <a:rPr lang="en-US" sz="3200" dirty="0">
                <a:latin typeface="Arial" pitchFamily="34" charset="0"/>
                <a:cs typeface="Arial" pitchFamily="34" charset="0"/>
              </a:rPr>
              <a:t> </a:t>
            </a:r>
            <a:r>
              <a:rPr lang="en-US" sz="3200" dirty="0" err="1">
                <a:latin typeface="Arial" pitchFamily="34" charset="0"/>
                <a:cs typeface="Arial" pitchFamily="34" charset="0"/>
              </a:rPr>
              <a:t>các</a:t>
            </a:r>
            <a:r>
              <a:rPr lang="en-US" sz="3200" dirty="0">
                <a:latin typeface="Arial" pitchFamily="34" charset="0"/>
                <a:cs typeface="Arial" pitchFamily="34" charset="0"/>
              </a:rPr>
              <a:t> </a:t>
            </a:r>
            <a:r>
              <a:rPr lang="en-US" sz="3200" dirty="0" err="1">
                <a:latin typeface="Arial" pitchFamily="34" charset="0"/>
                <a:cs typeface="Arial" pitchFamily="34" charset="0"/>
              </a:rPr>
              <a:t>số</a:t>
            </a:r>
            <a:r>
              <a:rPr lang="en-US" sz="3200" dirty="0">
                <a:latin typeface="Arial" pitchFamily="34" charset="0"/>
                <a:cs typeface="Arial" pitchFamily="34" charset="0"/>
              </a:rPr>
              <a:t> </a:t>
            </a:r>
            <a:r>
              <a:rPr lang="en-US" sz="3200" dirty="0" err="1">
                <a:latin typeface="Arial" pitchFamily="34" charset="0"/>
                <a:cs typeface="Arial" pitchFamily="34" charset="0"/>
              </a:rPr>
              <a:t>tự</a:t>
            </a:r>
            <a:r>
              <a:rPr lang="en-US" sz="3200" dirty="0">
                <a:latin typeface="Arial" pitchFamily="34" charset="0"/>
                <a:cs typeface="Arial" pitchFamily="34" charset="0"/>
              </a:rPr>
              <a:t> </a:t>
            </a:r>
            <a:r>
              <a:rPr lang="en-US" sz="3200" dirty="0" err="1">
                <a:latin typeface="Arial" pitchFamily="34" charset="0"/>
                <a:cs typeface="Arial" pitchFamily="34" charset="0"/>
              </a:rPr>
              <a:t>nhiên</a:t>
            </a:r>
            <a:r>
              <a:rPr lang="en-US" sz="3200" dirty="0">
                <a:latin typeface="Arial" pitchFamily="34" charset="0"/>
                <a:cs typeface="Arial" pitchFamily="34" charset="0"/>
              </a:rPr>
              <a:t> </a:t>
            </a:r>
            <a:r>
              <a:rPr lang="en-US" sz="3200" dirty="0" err="1">
                <a:latin typeface="Arial" pitchFamily="34" charset="0"/>
                <a:cs typeface="Arial" pitchFamily="34" charset="0"/>
              </a:rPr>
              <a:t>khác</a:t>
            </a:r>
            <a:r>
              <a:rPr lang="en-US" sz="3200" dirty="0">
                <a:latin typeface="Arial" pitchFamily="34" charset="0"/>
                <a:cs typeface="Arial" pitchFamily="34" charset="0"/>
              </a:rPr>
              <a:t> 0 </a:t>
            </a:r>
            <a:r>
              <a:rPr lang="en-US" sz="3200" dirty="0" err="1">
                <a:latin typeface="Arial" pitchFamily="34" charset="0"/>
                <a:cs typeface="Arial" pitchFamily="34" charset="0"/>
              </a:rPr>
              <a:t>được</a:t>
            </a:r>
            <a:r>
              <a:rPr lang="en-US" sz="3200" dirty="0">
                <a:latin typeface="Arial" pitchFamily="34" charset="0"/>
                <a:cs typeface="Arial" pitchFamily="34" charset="0"/>
              </a:rPr>
              <a:t> </a:t>
            </a:r>
            <a:r>
              <a:rPr lang="en-US" sz="3200" dirty="0" err="1">
                <a:latin typeface="Arial" pitchFamily="34" charset="0"/>
                <a:cs typeface="Arial" pitchFamily="34" charset="0"/>
              </a:rPr>
              <a:t>kí</a:t>
            </a:r>
            <a:r>
              <a:rPr lang="en-US" sz="3200" dirty="0">
                <a:latin typeface="Arial" pitchFamily="34" charset="0"/>
                <a:cs typeface="Arial" pitchFamily="34" charset="0"/>
              </a:rPr>
              <a:t> </a:t>
            </a:r>
            <a:r>
              <a:rPr lang="en-US" sz="3200" dirty="0" err="1">
                <a:latin typeface="Arial" pitchFamily="34" charset="0"/>
                <a:cs typeface="Arial" pitchFamily="34" charset="0"/>
              </a:rPr>
              <a:t>hiệu</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r>
              <a:rPr lang="en-US" sz="3200" dirty="0" err="1">
                <a:latin typeface="Arial" pitchFamily="34" charset="0"/>
                <a:cs typeface="Arial" pitchFamily="34" charset="0"/>
              </a:rPr>
              <a:t>tức</a:t>
            </a:r>
            <a:r>
              <a:rPr lang="en-US" sz="3200" dirty="0">
                <a:latin typeface="Arial" pitchFamily="34" charset="0"/>
                <a:cs typeface="Arial" pitchFamily="34" charset="0"/>
              </a:rPr>
              <a:t> </a:t>
            </a:r>
            <a:r>
              <a:rPr lang="en-US" sz="3200" dirty="0" err="1">
                <a:latin typeface="Arial" pitchFamily="34" charset="0"/>
                <a:cs typeface="Arial" pitchFamily="34" charset="0"/>
              </a:rPr>
              <a:t>là</a:t>
            </a:r>
            <a:r>
              <a:rPr lang="en-US" sz="3200" dirty="0">
                <a:latin typeface="Arial" pitchFamily="34" charset="0"/>
                <a:cs typeface="Arial" pitchFamily="34" charset="0"/>
              </a:rPr>
              <a:t>                              .</a:t>
            </a:r>
          </a:p>
        </p:txBody>
      </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3" name="TextBox 12"/>
          <p:cNvSpPr txBox="1"/>
          <p:nvPr/>
        </p:nvSpPr>
        <p:spPr>
          <a:xfrm>
            <a:off x="737937" y="417097"/>
            <a:ext cx="9577137" cy="954107"/>
          </a:xfrm>
          <a:prstGeom prst="rect">
            <a:avLst/>
          </a:prstGeom>
          <a:noFill/>
        </p:spPr>
        <p:txBody>
          <a:bodyPr wrap="square" rtlCol="0">
            <a:spAutoFit/>
          </a:bodyPr>
          <a:lstStyle/>
          <a:p>
            <a:r>
              <a:rPr lang="en-US" sz="2800" b="1" dirty="0">
                <a:solidFill>
                  <a:srgbClr val="C00000"/>
                </a:solidFill>
                <a:latin typeface="Arial" pitchFamily="34" charset="0"/>
                <a:cs typeface="Arial" pitchFamily="34" charset="0"/>
              </a:rPr>
              <a:t>I. TẬP HỢP CÁC SỐ TỰ NHIÊN</a:t>
            </a:r>
            <a:endParaRPr lang="en-US" sz="2800" dirty="0">
              <a:solidFill>
                <a:srgbClr val="C00000"/>
              </a:solidFill>
              <a:latin typeface="Arial" pitchFamily="34" charset="0"/>
              <a:cs typeface="Arial" pitchFamily="34" charset="0"/>
            </a:endParaRPr>
          </a:p>
          <a:p>
            <a:r>
              <a:rPr lang="en-US" sz="2800" b="1" dirty="0">
                <a:solidFill>
                  <a:srgbClr val="000000"/>
                </a:solidFill>
                <a:latin typeface="Arial" pitchFamily="34" charset="0"/>
                <a:cs typeface="Arial" pitchFamily="34" charset="0"/>
              </a:rPr>
              <a:t>1. </a:t>
            </a:r>
            <a:r>
              <a:rPr lang="en-US" sz="2800" b="1" dirty="0" err="1">
                <a:solidFill>
                  <a:srgbClr val="000000"/>
                </a:solidFill>
                <a:latin typeface="Arial" pitchFamily="34" charset="0"/>
                <a:cs typeface="Arial" pitchFamily="34" charset="0"/>
              </a:rPr>
              <a:t>Tập</a:t>
            </a:r>
            <a:r>
              <a:rPr lang="en-US" sz="2800" b="1" dirty="0">
                <a:solidFill>
                  <a:srgbClr val="000000"/>
                </a:solidFill>
                <a:latin typeface="Arial" pitchFamily="34" charset="0"/>
                <a:cs typeface="Arial" pitchFamily="34" charset="0"/>
              </a:rPr>
              <a:t> </a:t>
            </a:r>
            <a:r>
              <a:rPr lang="en-US" sz="2800" b="1" dirty="0" err="1">
                <a:solidFill>
                  <a:srgbClr val="000000"/>
                </a:solidFill>
                <a:latin typeface="Arial" pitchFamily="34" charset="0"/>
                <a:cs typeface="Arial" pitchFamily="34" charset="0"/>
              </a:rPr>
              <a:t>hợp</a:t>
            </a:r>
            <a:r>
              <a:rPr lang="en-US" sz="2800" b="1" dirty="0">
                <a:solidFill>
                  <a:srgbClr val="000000"/>
                </a:solidFill>
                <a:latin typeface="Arial" pitchFamily="34" charset="0"/>
                <a:cs typeface="Arial" pitchFamily="34" charset="0"/>
              </a:rPr>
              <a:t>    </a:t>
            </a:r>
            <a:r>
              <a:rPr lang="vi-VN" sz="2800" b="1" dirty="0">
                <a:solidFill>
                  <a:srgbClr val="000000"/>
                </a:solidFill>
                <a:latin typeface="Arial" pitchFamily="34" charset="0"/>
                <a:cs typeface="Arial" pitchFamily="34" charset="0"/>
              </a:rPr>
              <a:t> </a:t>
            </a:r>
            <a:r>
              <a:rPr lang="en-US" sz="2800" b="1" dirty="0" err="1">
                <a:solidFill>
                  <a:srgbClr val="000000"/>
                </a:solidFill>
                <a:latin typeface="Arial" pitchFamily="34" charset="0"/>
                <a:cs typeface="Arial" pitchFamily="34" charset="0"/>
              </a:rPr>
              <a:t>và</a:t>
            </a:r>
            <a:r>
              <a:rPr lang="en-US" sz="2800" b="1" dirty="0">
                <a:solidFill>
                  <a:srgbClr val="000000"/>
                </a:solidFill>
                <a:latin typeface="Arial" pitchFamily="34" charset="0"/>
                <a:cs typeface="Arial" pitchFamily="34" charset="0"/>
              </a:rPr>
              <a:t> </a:t>
            </a:r>
            <a:r>
              <a:rPr lang="en-US" sz="2800" b="1" dirty="0" err="1">
                <a:solidFill>
                  <a:srgbClr val="000000"/>
                </a:solidFill>
                <a:latin typeface="Arial" pitchFamily="34" charset="0"/>
                <a:cs typeface="Arial" pitchFamily="34" charset="0"/>
              </a:rPr>
              <a:t>tập</a:t>
            </a:r>
            <a:r>
              <a:rPr lang="en-US" sz="2800" b="1" dirty="0">
                <a:solidFill>
                  <a:srgbClr val="000000"/>
                </a:solidFill>
                <a:latin typeface="Arial" pitchFamily="34" charset="0"/>
                <a:cs typeface="Arial" pitchFamily="34" charset="0"/>
              </a:rPr>
              <a:t> </a:t>
            </a:r>
            <a:r>
              <a:rPr lang="en-US" sz="2800" b="1" dirty="0" err="1">
                <a:solidFill>
                  <a:srgbClr val="000000"/>
                </a:solidFill>
                <a:latin typeface="Arial" pitchFamily="34" charset="0"/>
                <a:cs typeface="Arial" pitchFamily="34" charset="0"/>
              </a:rPr>
              <a:t>hợp</a:t>
            </a:r>
            <a:r>
              <a:rPr lang="en-US" sz="2800" b="1" dirty="0">
                <a:solidFill>
                  <a:srgbClr val="000000"/>
                </a:solidFill>
                <a:latin typeface="Arial" pitchFamily="34" charset="0"/>
                <a:cs typeface="Arial" pitchFamily="34" charset="0"/>
              </a:rPr>
              <a:t> </a:t>
            </a:r>
            <a:endParaRPr lang="en-US" sz="2800" dirty="0">
              <a:solidFill>
                <a:srgbClr val="000000"/>
              </a:solidFill>
              <a:latin typeface="Arial" pitchFamily="34" charset="0"/>
              <a:cs typeface="Arial" pitchFamily="34"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2346119151"/>
              </p:ext>
            </p:extLst>
          </p:nvPr>
        </p:nvGraphicFramePr>
        <p:xfrm>
          <a:off x="2755826" y="980133"/>
          <a:ext cx="381001" cy="342899"/>
        </p:xfrm>
        <a:graphic>
          <a:graphicData uri="http://schemas.openxmlformats.org/presentationml/2006/ole">
            <mc:AlternateContent xmlns:mc="http://schemas.openxmlformats.org/markup-compatibility/2006">
              <mc:Choice xmlns:v="urn:schemas-microsoft-com:vml" Requires="v">
                <p:oleObj name="Equation" r:id="rId3" imgW="304560" imgH="317160" progId="Equation.DSMT4">
                  <p:embed/>
                </p:oleObj>
              </mc:Choice>
              <mc:Fallback>
                <p:oleObj name="Equation" r:id="rId3" imgW="304560" imgH="31716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5826" y="980133"/>
                        <a:ext cx="381001" cy="342899"/>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252032257"/>
              </p:ext>
            </p:extLst>
          </p:nvPr>
        </p:nvGraphicFramePr>
        <p:xfrm>
          <a:off x="5055269" y="989817"/>
          <a:ext cx="381000" cy="342900"/>
        </p:xfrm>
        <a:graphic>
          <a:graphicData uri="http://schemas.openxmlformats.org/presentationml/2006/ole">
            <mc:AlternateContent xmlns:mc="http://schemas.openxmlformats.org/markup-compatibility/2006">
              <mc:Choice xmlns:v="urn:schemas-microsoft-com:vml" Requires="v">
                <p:oleObj name="Equation" r:id="rId5" imgW="380880" imgH="342720" progId="Equation.DSMT4">
                  <p:embed/>
                </p:oleObj>
              </mc:Choice>
              <mc:Fallback>
                <p:oleObj name="Equation" r:id="rId5" imgW="380880" imgH="34272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5269" y="989817"/>
                        <a:ext cx="3810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5" name="Object 3"/>
          <p:cNvGraphicFramePr>
            <a:graphicFrameLocks noChangeAspect="1"/>
          </p:cNvGraphicFramePr>
          <p:nvPr>
            <p:extLst>
              <p:ext uri="{D42A27DB-BD31-4B8C-83A1-F6EECF244321}">
                <p14:modId xmlns:p14="http://schemas.microsoft.com/office/powerpoint/2010/main" val="2046521763"/>
              </p:ext>
            </p:extLst>
          </p:nvPr>
        </p:nvGraphicFramePr>
        <p:xfrm>
          <a:off x="8196512" y="2125115"/>
          <a:ext cx="409575" cy="276225"/>
        </p:xfrm>
        <a:graphic>
          <a:graphicData uri="http://schemas.openxmlformats.org/presentationml/2006/ole">
            <mc:AlternateContent xmlns:mc="http://schemas.openxmlformats.org/markup-compatibility/2006">
              <mc:Choice xmlns:v="urn:schemas-microsoft-com:vml" Requires="v">
                <p:oleObj name="Equation" r:id="rId7" imgW="304560" imgH="317160" progId="Equation.DSMT4">
                  <p:embed/>
                </p:oleObj>
              </mc:Choice>
              <mc:Fallback>
                <p:oleObj name="Equation" r:id="rId7" imgW="304560" imgH="31716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96512" y="2125115"/>
                        <a:ext cx="409575" cy="276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6" name="Object 4"/>
          <p:cNvGraphicFramePr>
            <a:graphicFrameLocks noChangeAspect="1"/>
          </p:cNvGraphicFramePr>
          <p:nvPr>
            <p:extLst>
              <p:ext uri="{D42A27DB-BD31-4B8C-83A1-F6EECF244321}">
                <p14:modId xmlns:p14="http://schemas.microsoft.com/office/powerpoint/2010/main" val="2384802385"/>
              </p:ext>
            </p:extLst>
          </p:nvPr>
        </p:nvGraphicFramePr>
        <p:xfrm>
          <a:off x="1380832" y="2533528"/>
          <a:ext cx="3981462" cy="462446"/>
        </p:xfrm>
        <a:graphic>
          <a:graphicData uri="http://schemas.openxmlformats.org/presentationml/2006/ole">
            <mc:AlternateContent xmlns:mc="http://schemas.openxmlformats.org/markup-compatibility/2006">
              <mc:Choice xmlns:v="urn:schemas-microsoft-com:vml" Requires="v">
                <p:oleObj name="Equation" r:id="rId9" imgW="2552400" imgH="457200" progId="Equation.DSMT4">
                  <p:embed/>
                </p:oleObj>
              </mc:Choice>
              <mc:Fallback>
                <p:oleObj name="Equation" r:id="rId9" imgW="2552400" imgH="4572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80832" y="2533528"/>
                        <a:ext cx="3981462" cy="462446"/>
                      </a:xfrm>
                      <a:prstGeom prst="rect">
                        <a:avLst/>
                      </a:prstGeom>
                      <a:noFill/>
                    </p:spPr>
                  </p:pic>
                </p:oleObj>
              </mc:Fallback>
            </mc:AlternateContent>
          </a:graphicData>
        </a:graphic>
      </p:graphicFrame>
      <p:graphicFrame>
        <p:nvGraphicFramePr>
          <p:cNvPr id="33797" name="Object 5"/>
          <p:cNvGraphicFramePr>
            <a:graphicFrameLocks noChangeAspect="1"/>
          </p:cNvGraphicFramePr>
          <p:nvPr>
            <p:extLst>
              <p:ext uri="{D42A27DB-BD31-4B8C-83A1-F6EECF244321}">
                <p14:modId xmlns:p14="http://schemas.microsoft.com/office/powerpoint/2010/main" val="795250311"/>
              </p:ext>
            </p:extLst>
          </p:nvPr>
        </p:nvGraphicFramePr>
        <p:xfrm>
          <a:off x="9393990" y="3033500"/>
          <a:ext cx="381000" cy="342900"/>
        </p:xfrm>
        <a:graphic>
          <a:graphicData uri="http://schemas.openxmlformats.org/presentationml/2006/ole">
            <mc:AlternateContent xmlns:mc="http://schemas.openxmlformats.org/markup-compatibility/2006">
              <mc:Choice xmlns:v="urn:schemas-microsoft-com:vml" Requires="v">
                <p:oleObj name="Equation" r:id="rId11" imgW="380880" imgH="342720" progId="Equation.DSMT4">
                  <p:embed/>
                </p:oleObj>
              </mc:Choice>
              <mc:Fallback>
                <p:oleObj name="Equation" r:id="rId11" imgW="380880" imgH="342720" progId="Equation.DSMT4">
                  <p:embed/>
                  <p:pic>
                    <p:nvPicPr>
                      <p:cNvPr id="0" name="Picture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393990" y="3033500"/>
                        <a:ext cx="3810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3798" name="Object 6"/>
          <p:cNvGraphicFramePr>
            <a:graphicFrameLocks noChangeAspect="1"/>
          </p:cNvGraphicFramePr>
          <p:nvPr>
            <p:extLst>
              <p:ext uri="{D42A27DB-BD31-4B8C-83A1-F6EECF244321}">
                <p14:modId xmlns:p14="http://schemas.microsoft.com/office/powerpoint/2010/main" val="4094227953"/>
              </p:ext>
            </p:extLst>
          </p:nvPr>
        </p:nvGraphicFramePr>
        <p:xfrm>
          <a:off x="1366838" y="3477665"/>
          <a:ext cx="4000266" cy="499288"/>
        </p:xfrm>
        <a:graphic>
          <a:graphicData uri="http://schemas.openxmlformats.org/presentationml/2006/ole">
            <mc:AlternateContent xmlns:mc="http://schemas.openxmlformats.org/markup-compatibility/2006">
              <mc:Choice xmlns:v="urn:schemas-microsoft-com:vml" Requires="v">
                <p:oleObj name="Equation" r:id="rId13" imgW="2374560" imgH="457200" progId="Equation.DSMT4">
                  <p:embed/>
                </p:oleObj>
              </mc:Choice>
              <mc:Fallback>
                <p:oleObj name="Equation" r:id="rId13" imgW="2374560" imgH="457200" progId="Equation.DSMT4">
                  <p:embed/>
                  <p:pic>
                    <p:nvPicPr>
                      <p:cNvPr id="0" name="Picture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66838" y="3477665"/>
                        <a:ext cx="4000266" cy="499288"/>
                      </a:xfrm>
                      <a:prstGeom prst="rect">
                        <a:avLst/>
                      </a:prstGeom>
                      <a:noFill/>
                    </p:spPr>
                  </p:pic>
                </p:oleObj>
              </mc:Fallback>
            </mc:AlternateContent>
          </a:graphicData>
        </a:graphic>
      </p:graphicFrame>
      <p:sp>
        <p:nvSpPr>
          <p:cNvPr id="2" name="Rectangle 1">
            <a:extLst>
              <a:ext uri="{FF2B5EF4-FFF2-40B4-BE49-F238E27FC236}">
                <a16:creationId xmlns:a16="http://schemas.microsoft.com/office/drawing/2014/main" id="{3D4DFAD5-29E1-82A3-9634-90294309FF8E}"/>
              </a:ext>
            </a:extLst>
          </p:cNvPr>
          <p:cNvSpPr/>
          <p:nvPr/>
        </p:nvSpPr>
        <p:spPr>
          <a:xfrm>
            <a:off x="9322420" y="5508702"/>
            <a:ext cx="2049223" cy="1234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899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E6483B-E77D-2B04-7BFA-4567D03F6D28}"/>
              </a:ext>
            </a:extLst>
          </p:cNvPr>
          <p:cNvSpPr txBox="1">
            <a:spLocks noChangeArrowheads="1"/>
          </p:cNvSpPr>
          <p:nvPr/>
        </p:nvSpPr>
        <p:spPr bwMode="auto">
          <a:xfrm>
            <a:off x="573088" y="852488"/>
            <a:ext cx="10880725" cy="954087"/>
          </a:xfrm>
          <a:prstGeom prst="rect">
            <a:avLst/>
          </a:prstGeom>
          <a:solidFill>
            <a:srgbClr val="A6EEA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t>Dạng 3: </a:t>
            </a:r>
            <a:r>
              <a:rPr lang="en-US" altLang="en-US" sz="2800"/>
              <a:t>Tập hợp số tự nhiên. Tìm số tự nhiên thỏa mãn điều kiện cho trước.</a:t>
            </a:r>
          </a:p>
        </p:txBody>
      </p:sp>
      <p:sp>
        <p:nvSpPr>
          <p:cNvPr id="5" name="!!4">
            <a:extLst>
              <a:ext uri="{FF2B5EF4-FFF2-40B4-BE49-F238E27FC236}">
                <a16:creationId xmlns:a16="http://schemas.microsoft.com/office/drawing/2014/main" id="{A0E8E2B5-7B0D-8FF7-6F7F-A28D5FFEE354}"/>
              </a:ext>
            </a:extLst>
          </p:cNvPr>
          <p:cNvSpPr/>
          <p:nvPr/>
        </p:nvSpPr>
        <p:spPr>
          <a:xfrm>
            <a:off x="36513" y="55563"/>
            <a:ext cx="5716587" cy="493712"/>
          </a:xfrm>
          <a:prstGeom prst="roundRect">
            <a:avLst/>
          </a:prstGeom>
          <a:solidFill>
            <a:srgbClr val="1F4E7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LUYỆN TẬP</a:t>
            </a:r>
          </a:p>
        </p:txBody>
      </p:sp>
      <p:sp>
        <p:nvSpPr>
          <p:cNvPr id="6" name="TextBox 5">
            <a:extLst>
              <a:ext uri="{FF2B5EF4-FFF2-40B4-BE49-F238E27FC236}">
                <a16:creationId xmlns:a16="http://schemas.microsoft.com/office/drawing/2014/main" id="{97D882E7-FB6C-39AA-85EC-7954A7791978}"/>
              </a:ext>
            </a:extLst>
          </p:cNvPr>
          <p:cNvSpPr txBox="1"/>
          <p:nvPr/>
        </p:nvSpPr>
        <p:spPr>
          <a:xfrm>
            <a:off x="542925" y="1906588"/>
            <a:ext cx="10879138" cy="1815882"/>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err="1"/>
              <a:t>Bài</a:t>
            </a:r>
            <a:r>
              <a:rPr lang="en-US" sz="2800" b="1" dirty="0"/>
              <a:t> 6. (</a:t>
            </a:r>
            <a:r>
              <a:rPr lang="en-US" sz="2800" b="1" dirty="0" err="1"/>
              <a:t>Sgk</a:t>
            </a:r>
            <a:r>
              <a:rPr lang="en-US" sz="2800" b="1" dirty="0"/>
              <a:t>/ </a:t>
            </a:r>
            <a:r>
              <a:rPr lang="en-US" sz="2800" b="1" dirty="0" err="1"/>
              <a:t>tr</a:t>
            </a:r>
            <a:r>
              <a:rPr lang="en-US" sz="2800" b="1" dirty="0"/>
              <a:t> 13) </a:t>
            </a:r>
            <a:r>
              <a:rPr lang="en-US" sz="2800" dirty="0" err="1"/>
              <a:t>Viết</a:t>
            </a:r>
            <a:r>
              <a:rPr lang="en-US" sz="2800" dirty="0"/>
              <a:t> </a:t>
            </a:r>
            <a:r>
              <a:rPr lang="en-US" sz="2800" dirty="0" err="1"/>
              <a:t>tập</a:t>
            </a:r>
            <a:r>
              <a:rPr lang="en-US" sz="2800" dirty="0"/>
              <a:t> </a:t>
            </a:r>
            <a:r>
              <a:rPr lang="en-US" sz="2800" dirty="0" err="1"/>
              <a:t>hợp</a:t>
            </a:r>
            <a:r>
              <a:rPr lang="en-US" sz="2800" dirty="0"/>
              <a:t> </a:t>
            </a:r>
            <a:r>
              <a:rPr lang="en-US" sz="2800" dirty="0" err="1"/>
              <a:t>số</a:t>
            </a:r>
            <a:r>
              <a:rPr lang="en-US" sz="2800" dirty="0"/>
              <a:t> </a:t>
            </a:r>
            <a:r>
              <a:rPr lang="en-US" sz="2800" dirty="0" err="1"/>
              <a:t>tự</a:t>
            </a:r>
            <a:r>
              <a:rPr lang="en-US" sz="2800" dirty="0"/>
              <a:t> </a:t>
            </a:r>
            <a:r>
              <a:rPr lang="en-US" sz="2800" dirty="0" err="1"/>
              <a:t>nhiên</a:t>
            </a:r>
            <a:r>
              <a:rPr lang="en-US" sz="2800" dirty="0"/>
              <a:t> x </a:t>
            </a:r>
            <a:r>
              <a:rPr lang="en-US" sz="2800" dirty="0" err="1"/>
              <a:t>thỏa</a:t>
            </a:r>
            <a:r>
              <a:rPr lang="en-US" sz="2800" dirty="0"/>
              <a:t> </a:t>
            </a:r>
            <a:r>
              <a:rPr lang="en-US" sz="2800" dirty="0" err="1"/>
              <a:t>mãn</a:t>
            </a:r>
            <a:r>
              <a:rPr lang="en-US" sz="2800" dirty="0"/>
              <a:t> </a:t>
            </a:r>
            <a:r>
              <a:rPr lang="en-US" sz="2800" dirty="0" err="1"/>
              <a:t>mỗi</a:t>
            </a:r>
            <a:r>
              <a:rPr lang="en-US" sz="2800" dirty="0"/>
              <a:t> </a:t>
            </a:r>
            <a:r>
              <a:rPr lang="en-US" sz="2800" dirty="0" err="1"/>
              <a:t>điều</a:t>
            </a:r>
            <a:r>
              <a:rPr lang="en-US" sz="2800" dirty="0"/>
              <a:t> </a:t>
            </a:r>
            <a:r>
              <a:rPr lang="en-US" sz="2800" dirty="0" err="1"/>
              <a:t>kiện</a:t>
            </a:r>
            <a:r>
              <a:rPr lang="en-US" sz="2800" dirty="0"/>
              <a:t> </a:t>
            </a:r>
            <a:r>
              <a:rPr lang="en-US" sz="2800" dirty="0" err="1"/>
              <a:t>sau</a:t>
            </a:r>
            <a:r>
              <a:rPr lang="en-US" sz="2800" dirty="0"/>
              <a:t>:</a:t>
            </a:r>
          </a:p>
          <a:p>
            <a:pPr fontAlgn="auto">
              <a:spcBef>
                <a:spcPts val="0"/>
              </a:spcBef>
              <a:spcAft>
                <a:spcPts val="0"/>
              </a:spcAft>
              <a:defRPr/>
            </a:pPr>
            <a:r>
              <a:rPr lang="en-US" sz="2800" dirty="0"/>
              <a:t>a)           ;   </a:t>
            </a:r>
          </a:p>
          <a:p>
            <a:pPr marL="514350" indent="-514350" fontAlgn="auto">
              <a:spcBef>
                <a:spcPts val="0"/>
              </a:spcBef>
              <a:spcAft>
                <a:spcPts val="0"/>
              </a:spcAft>
              <a:buFontTx/>
              <a:buAutoNum type="alphaLcParenR" startAt="2"/>
              <a:defRPr/>
            </a:pPr>
            <a:r>
              <a:rPr lang="en-US" sz="2800" dirty="0"/>
              <a:t>                  ;</a:t>
            </a:r>
          </a:p>
          <a:p>
            <a:pPr marL="514350" indent="-514350" fontAlgn="auto">
              <a:spcBef>
                <a:spcPts val="0"/>
              </a:spcBef>
              <a:spcAft>
                <a:spcPts val="0"/>
              </a:spcAft>
              <a:buAutoNum type="alphaLcParenR" startAt="3"/>
              <a:defRPr/>
            </a:pPr>
            <a:r>
              <a:rPr lang="en-US" sz="2800" dirty="0"/>
              <a:t>.</a:t>
            </a:r>
          </a:p>
        </p:txBody>
      </p:sp>
      <p:graphicFrame>
        <p:nvGraphicFramePr>
          <p:cNvPr id="7" name="Object 2">
            <a:extLst>
              <a:ext uri="{FF2B5EF4-FFF2-40B4-BE49-F238E27FC236}">
                <a16:creationId xmlns:a16="http://schemas.microsoft.com/office/drawing/2014/main" id="{51FCC50C-39BE-A730-E133-F69D78885492}"/>
              </a:ext>
            </a:extLst>
          </p:cNvPr>
          <p:cNvGraphicFramePr>
            <a:graphicFrameLocks noChangeAspect="1"/>
          </p:cNvGraphicFramePr>
          <p:nvPr>
            <p:extLst>
              <p:ext uri="{D42A27DB-BD31-4B8C-83A1-F6EECF244321}">
                <p14:modId xmlns:p14="http://schemas.microsoft.com/office/powerpoint/2010/main" val="950920022"/>
              </p:ext>
            </p:extLst>
          </p:nvPr>
        </p:nvGraphicFramePr>
        <p:xfrm>
          <a:off x="1060450" y="2468789"/>
          <a:ext cx="736600" cy="317500"/>
        </p:xfrm>
        <a:graphic>
          <a:graphicData uri="http://schemas.openxmlformats.org/presentationml/2006/ole">
            <mc:AlternateContent xmlns:mc="http://schemas.openxmlformats.org/markup-compatibility/2006">
              <mc:Choice xmlns:v="urn:schemas-microsoft-com:vml" Requires="v">
                <p:oleObj name="Equation" r:id="rId2" imgW="736560" imgH="317160" progId="Equation.DSMT4">
                  <p:embed/>
                </p:oleObj>
              </mc:Choice>
              <mc:Fallback>
                <p:oleObj name="Equation" r:id="rId2" imgW="736560" imgH="317160" progId="Equation.DSMT4">
                  <p:embed/>
                  <p:pic>
                    <p:nvPicPr>
                      <p:cNvPr id="7" name="Object 2">
                        <a:extLst>
                          <a:ext uri="{FF2B5EF4-FFF2-40B4-BE49-F238E27FC236}">
                            <a16:creationId xmlns:a16="http://schemas.microsoft.com/office/drawing/2014/main" id="{51FCC50C-39BE-A730-E133-F69D788854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0450" y="2468789"/>
                        <a:ext cx="7366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3">
            <a:extLst>
              <a:ext uri="{FF2B5EF4-FFF2-40B4-BE49-F238E27FC236}">
                <a16:creationId xmlns:a16="http://schemas.microsoft.com/office/drawing/2014/main" id="{BB736172-2AED-7835-4BAC-3459D8540C22}"/>
              </a:ext>
            </a:extLst>
          </p:cNvPr>
          <p:cNvGraphicFramePr>
            <a:graphicFrameLocks noChangeAspect="1"/>
          </p:cNvGraphicFramePr>
          <p:nvPr>
            <p:extLst>
              <p:ext uri="{D42A27DB-BD31-4B8C-83A1-F6EECF244321}">
                <p14:modId xmlns:p14="http://schemas.microsoft.com/office/powerpoint/2010/main" val="3151032426"/>
              </p:ext>
            </p:extLst>
          </p:nvPr>
        </p:nvGraphicFramePr>
        <p:xfrm>
          <a:off x="1108075" y="2932339"/>
          <a:ext cx="1600200" cy="317500"/>
        </p:xfrm>
        <a:graphic>
          <a:graphicData uri="http://schemas.openxmlformats.org/presentationml/2006/ole">
            <mc:AlternateContent xmlns:mc="http://schemas.openxmlformats.org/markup-compatibility/2006">
              <mc:Choice xmlns:v="urn:schemas-microsoft-com:vml" Requires="v">
                <p:oleObj name="Equation" r:id="rId4" imgW="1600200" imgH="317160" progId="Equation.DSMT4">
                  <p:embed/>
                </p:oleObj>
              </mc:Choice>
              <mc:Fallback>
                <p:oleObj name="Equation" r:id="rId4" imgW="1600200" imgH="317160" progId="Equation.DSMT4">
                  <p:embed/>
                  <p:pic>
                    <p:nvPicPr>
                      <p:cNvPr id="8" name="Object 3">
                        <a:extLst>
                          <a:ext uri="{FF2B5EF4-FFF2-40B4-BE49-F238E27FC236}">
                            <a16:creationId xmlns:a16="http://schemas.microsoft.com/office/drawing/2014/main" id="{BB736172-2AED-7835-4BAC-3459D8540C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075" y="2932339"/>
                        <a:ext cx="16002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a:extLst>
              <a:ext uri="{FF2B5EF4-FFF2-40B4-BE49-F238E27FC236}">
                <a16:creationId xmlns:a16="http://schemas.microsoft.com/office/drawing/2014/main" id="{A378A379-9E5C-CBEF-2E98-BF082D90F6A7}"/>
              </a:ext>
            </a:extLst>
          </p:cNvPr>
          <p:cNvGraphicFramePr>
            <a:graphicFrameLocks noChangeAspect="1"/>
          </p:cNvGraphicFramePr>
          <p:nvPr>
            <p:extLst>
              <p:ext uri="{D42A27DB-BD31-4B8C-83A1-F6EECF244321}">
                <p14:modId xmlns:p14="http://schemas.microsoft.com/office/powerpoint/2010/main" val="1721995983"/>
              </p:ext>
            </p:extLst>
          </p:nvPr>
        </p:nvGraphicFramePr>
        <p:xfrm>
          <a:off x="1119188" y="3335564"/>
          <a:ext cx="1981200" cy="317500"/>
        </p:xfrm>
        <a:graphic>
          <a:graphicData uri="http://schemas.openxmlformats.org/presentationml/2006/ole">
            <mc:AlternateContent xmlns:mc="http://schemas.openxmlformats.org/markup-compatibility/2006">
              <mc:Choice xmlns:v="urn:schemas-microsoft-com:vml" Requires="v">
                <p:oleObj name="Equation" r:id="rId6" imgW="1981080" imgH="317160" progId="Equation.DSMT4">
                  <p:embed/>
                </p:oleObj>
              </mc:Choice>
              <mc:Fallback>
                <p:oleObj name="Equation" r:id="rId6" imgW="1981080" imgH="317160" progId="Equation.DSMT4">
                  <p:embed/>
                  <p:pic>
                    <p:nvPicPr>
                      <p:cNvPr id="9" name="Object 4">
                        <a:extLst>
                          <a:ext uri="{FF2B5EF4-FFF2-40B4-BE49-F238E27FC236}">
                            <a16:creationId xmlns:a16="http://schemas.microsoft.com/office/drawing/2014/main" id="{A378A379-9E5C-CBEF-2E98-BF082D90F6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9188" y="3335564"/>
                        <a:ext cx="19812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a:extLst>
              <a:ext uri="{FF2B5EF4-FFF2-40B4-BE49-F238E27FC236}">
                <a16:creationId xmlns:a16="http://schemas.microsoft.com/office/drawing/2014/main" id="{EACA5B32-DBB9-B775-8D78-021A0CE60AAA}"/>
              </a:ext>
            </a:extLst>
          </p:cNvPr>
          <p:cNvSpPr txBox="1"/>
          <p:nvPr/>
        </p:nvSpPr>
        <p:spPr>
          <a:xfrm>
            <a:off x="527050" y="4635048"/>
            <a:ext cx="10864850" cy="1384300"/>
          </a:xfrm>
          <a:prstGeom prst="rect">
            <a:avLst/>
          </a:prstGeom>
          <a:solidFill>
            <a:schemeClr val="accent4">
              <a:lumMod val="20000"/>
              <a:lumOff val="80000"/>
            </a:schemeClr>
          </a:solidFill>
        </p:spPr>
        <p:txBody>
          <a:bodyPr>
            <a:spAutoFit/>
          </a:bodyPr>
          <a:lstStyle/>
          <a:p>
            <a:pPr fontAlgn="auto">
              <a:spcBef>
                <a:spcPts val="0"/>
              </a:spcBef>
              <a:spcAft>
                <a:spcPts val="0"/>
              </a:spcAft>
              <a:defRPr/>
            </a:pPr>
            <a:r>
              <a:rPr lang="en-US" sz="2800" dirty="0"/>
              <a:t>a)                                                     .</a:t>
            </a:r>
          </a:p>
          <a:p>
            <a:pPr marL="514350" indent="-514350" fontAlgn="auto">
              <a:spcBef>
                <a:spcPts val="0"/>
              </a:spcBef>
              <a:spcAft>
                <a:spcPts val="0"/>
              </a:spcAft>
              <a:buFontTx/>
              <a:buAutoNum type="alphaLcParenR" startAt="2"/>
              <a:defRPr/>
            </a:pPr>
            <a:r>
              <a:rPr lang="en-US" sz="2800" dirty="0"/>
              <a:t>                                                                 .</a:t>
            </a:r>
          </a:p>
          <a:p>
            <a:pPr marL="514350" indent="-514350" fontAlgn="auto">
              <a:spcBef>
                <a:spcPts val="0"/>
              </a:spcBef>
              <a:spcAft>
                <a:spcPts val="0"/>
              </a:spcAft>
              <a:buFontTx/>
              <a:buAutoNum type="alphaLcParenR" startAt="2"/>
              <a:defRPr/>
            </a:pPr>
            <a:r>
              <a:rPr lang="en-US" sz="2800" dirty="0"/>
              <a:t>                                                                 .</a:t>
            </a:r>
          </a:p>
        </p:txBody>
      </p:sp>
      <p:graphicFrame>
        <p:nvGraphicFramePr>
          <p:cNvPr id="11" name="Object 5">
            <a:extLst>
              <a:ext uri="{FF2B5EF4-FFF2-40B4-BE49-F238E27FC236}">
                <a16:creationId xmlns:a16="http://schemas.microsoft.com/office/drawing/2014/main" id="{0E85D178-1A2F-9CA7-4410-AA82D6DF093B}"/>
              </a:ext>
            </a:extLst>
          </p:cNvPr>
          <p:cNvGraphicFramePr>
            <a:graphicFrameLocks noChangeAspect="1"/>
          </p:cNvGraphicFramePr>
          <p:nvPr>
            <p:extLst>
              <p:ext uri="{D42A27DB-BD31-4B8C-83A1-F6EECF244321}">
                <p14:modId xmlns:p14="http://schemas.microsoft.com/office/powerpoint/2010/main" val="2397436197"/>
              </p:ext>
            </p:extLst>
          </p:nvPr>
        </p:nvGraphicFramePr>
        <p:xfrm>
          <a:off x="1165225" y="4666798"/>
          <a:ext cx="4864100" cy="457200"/>
        </p:xfrm>
        <a:graphic>
          <a:graphicData uri="http://schemas.openxmlformats.org/presentationml/2006/ole">
            <mc:AlternateContent xmlns:mc="http://schemas.openxmlformats.org/markup-compatibility/2006">
              <mc:Choice xmlns:v="urn:schemas-microsoft-com:vml" Requires="v">
                <p:oleObj name="Equation" r:id="rId8" imgW="4863960" imgH="457200" progId="Equation.DSMT4">
                  <p:embed/>
                </p:oleObj>
              </mc:Choice>
              <mc:Fallback>
                <p:oleObj name="Equation" r:id="rId8" imgW="4863960" imgH="457200" progId="Equation.DSMT4">
                  <p:embed/>
                  <p:pic>
                    <p:nvPicPr>
                      <p:cNvPr id="11" name="Object 5">
                        <a:extLst>
                          <a:ext uri="{FF2B5EF4-FFF2-40B4-BE49-F238E27FC236}">
                            <a16:creationId xmlns:a16="http://schemas.microsoft.com/office/drawing/2014/main" id="{0E85D178-1A2F-9CA7-4410-AA82D6DF093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65225" y="4666798"/>
                        <a:ext cx="48641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6">
            <a:extLst>
              <a:ext uri="{FF2B5EF4-FFF2-40B4-BE49-F238E27FC236}">
                <a16:creationId xmlns:a16="http://schemas.microsoft.com/office/drawing/2014/main" id="{9DD60993-6428-0F9B-3A23-5DA04C275B6E}"/>
              </a:ext>
            </a:extLst>
          </p:cNvPr>
          <p:cNvGraphicFramePr>
            <a:graphicFrameLocks noChangeAspect="1"/>
          </p:cNvGraphicFramePr>
          <p:nvPr>
            <p:extLst>
              <p:ext uri="{D42A27DB-BD31-4B8C-83A1-F6EECF244321}">
                <p14:modId xmlns:p14="http://schemas.microsoft.com/office/powerpoint/2010/main" val="767366743"/>
              </p:ext>
            </p:extLst>
          </p:nvPr>
        </p:nvGraphicFramePr>
        <p:xfrm>
          <a:off x="1128713" y="5136698"/>
          <a:ext cx="6362700" cy="457200"/>
        </p:xfrm>
        <a:graphic>
          <a:graphicData uri="http://schemas.openxmlformats.org/presentationml/2006/ole">
            <mc:AlternateContent xmlns:mc="http://schemas.openxmlformats.org/markup-compatibility/2006">
              <mc:Choice xmlns:v="urn:schemas-microsoft-com:vml" Requires="v">
                <p:oleObj name="Equation" r:id="rId10" imgW="6362640" imgH="457200" progId="Equation.DSMT4">
                  <p:embed/>
                </p:oleObj>
              </mc:Choice>
              <mc:Fallback>
                <p:oleObj name="Equation" r:id="rId10" imgW="6362640" imgH="457200" progId="Equation.DSMT4">
                  <p:embed/>
                  <p:pic>
                    <p:nvPicPr>
                      <p:cNvPr id="12" name="Object 6">
                        <a:extLst>
                          <a:ext uri="{FF2B5EF4-FFF2-40B4-BE49-F238E27FC236}">
                            <a16:creationId xmlns:a16="http://schemas.microsoft.com/office/drawing/2014/main" id="{9DD60993-6428-0F9B-3A23-5DA04C275B6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28713" y="5136698"/>
                        <a:ext cx="6362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7">
            <a:extLst>
              <a:ext uri="{FF2B5EF4-FFF2-40B4-BE49-F238E27FC236}">
                <a16:creationId xmlns:a16="http://schemas.microsoft.com/office/drawing/2014/main" id="{F264C2B2-608E-7C84-2409-5C5CC1E1A27D}"/>
              </a:ext>
            </a:extLst>
          </p:cNvPr>
          <p:cNvGraphicFramePr>
            <a:graphicFrameLocks noChangeAspect="1"/>
          </p:cNvGraphicFramePr>
          <p:nvPr>
            <p:extLst>
              <p:ext uri="{D42A27DB-BD31-4B8C-83A1-F6EECF244321}">
                <p14:modId xmlns:p14="http://schemas.microsoft.com/office/powerpoint/2010/main" val="236163676"/>
              </p:ext>
            </p:extLst>
          </p:nvPr>
        </p:nvGraphicFramePr>
        <p:xfrm>
          <a:off x="1071563" y="5558973"/>
          <a:ext cx="6413500" cy="457200"/>
        </p:xfrm>
        <a:graphic>
          <a:graphicData uri="http://schemas.openxmlformats.org/presentationml/2006/ole">
            <mc:AlternateContent xmlns:mc="http://schemas.openxmlformats.org/markup-compatibility/2006">
              <mc:Choice xmlns:v="urn:schemas-microsoft-com:vml" Requires="v">
                <p:oleObj name="Equation" r:id="rId12" imgW="6413400" imgH="457200" progId="Equation.DSMT4">
                  <p:embed/>
                </p:oleObj>
              </mc:Choice>
              <mc:Fallback>
                <p:oleObj name="Equation" r:id="rId12" imgW="6413400" imgH="457200" progId="Equation.DSMT4">
                  <p:embed/>
                  <p:pic>
                    <p:nvPicPr>
                      <p:cNvPr id="13" name="Object 7">
                        <a:extLst>
                          <a:ext uri="{FF2B5EF4-FFF2-40B4-BE49-F238E27FC236}">
                            <a16:creationId xmlns:a16="http://schemas.microsoft.com/office/drawing/2014/main" id="{F264C2B2-608E-7C84-2409-5C5CC1E1A27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71563" y="5558973"/>
                        <a:ext cx="6413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 name="Picture 2">
            <a:extLst>
              <a:ext uri="{FF2B5EF4-FFF2-40B4-BE49-F238E27FC236}">
                <a16:creationId xmlns:a16="http://schemas.microsoft.com/office/drawing/2014/main" id="{E2FDE116-62A4-004D-B705-58AFB06E2B9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45738" y="0"/>
            <a:ext cx="1573212"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32AB28E7-A208-B452-493C-837C6C46557E}"/>
              </a:ext>
            </a:extLst>
          </p:cNvPr>
          <p:cNvSpPr txBox="1">
            <a:spLocks noChangeArrowheads="1"/>
          </p:cNvSpPr>
          <p:nvPr/>
        </p:nvSpPr>
        <p:spPr bwMode="auto">
          <a:xfrm>
            <a:off x="433388" y="4060373"/>
            <a:ext cx="238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rPr>
              <a:t>Đáp án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par>
                                <p:cTn id="19" presetID="4"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500"/>
                                        <p:tgtEl>
                                          <p:spTgt spid="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xit" presetSubtype="16" fill="hold" nodeType="clickEffect">
                                  <p:stCondLst>
                                    <p:cond delay="0"/>
                                  </p:stCondLst>
                                  <p:childTnLst>
                                    <p:animEffect transition="out" filter="box(in)">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box(in)">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box(in)">
                                      <p:cBhvr>
                                        <p:cTn id="36" dur="500"/>
                                        <p:tgtEl>
                                          <p:spTgt spid="1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ox(in)">
                                      <p:cBhvr>
                                        <p:cTn id="41" dur="500"/>
                                        <p:tgtEl>
                                          <p:spTgt spid="10"/>
                                        </p:tgtEl>
                                      </p:cBhvr>
                                    </p:animEffect>
                                  </p:childTnLst>
                                </p:cTn>
                              </p:par>
                              <p:par>
                                <p:cTn id="42" presetID="4" presetClass="entr" presetSubtype="16"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ox(in)">
                                      <p:cBhvr>
                                        <p:cTn id="44" dur="500"/>
                                        <p:tgtEl>
                                          <p:spTgt spid="11"/>
                                        </p:tgtEl>
                                      </p:cBhvr>
                                    </p:animEffect>
                                  </p:childTnLst>
                                </p:cTn>
                              </p:par>
                              <p:par>
                                <p:cTn id="45" presetID="4"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ox(in)">
                                      <p:cBhvr>
                                        <p:cTn id="47" dur="500"/>
                                        <p:tgtEl>
                                          <p:spTgt spid="12"/>
                                        </p:tgtEl>
                                      </p:cBhvr>
                                    </p:animEffect>
                                  </p:childTnLst>
                                </p:cTn>
                              </p:par>
                              <p:par>
                                <p:cTn id="48" presetID="4" presetClass="entr" presetSubtype="16"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box(in)">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1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72E7092-9D95-6779-0F74-2FD8BDE40974}"/>
              </a:ext>
            </a:extLst>
          </p:cNvPr>
          <p:cNvSpPr txBox="1">
            <a:spLocks noChangeArrowheads="1"/>
          </p:cNvSpPr>
          <p:nvPr/>
        </p:nvSpPr>
        <p:spPr bwMode="auto">
          <a:xfrm>
            <a:off x="1074738" y="1844675"/>
            <a:ext cx="65452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FF"/>
                </a:solidFill>
              </a:rPr>
              <a:t>Tìm chữ số thích hợp ở dấu * sao cho</a:t>
            </a:r>
            <a:r>
              <a:rPr lang="en-US" altLang="en-US" sz="2800"/>
              <a:t>:</a:t>
            </a:r>
            <a:endParaRPr lang="vi-VN" altLang="en-US" sz="2800"/>
          </a:p>
        </p:txBody>
      </p:sp>
      <p:sp>
        <p:nvSpPr>
          <p:cNvPr id="8" name="Oval 7">
            <a:extLst>
              <a:ext uri="{FF2B5EF4-FFF2-40B4-BE49-F238E27FC236}">
                <a16:creationId xmlns:a16="http://schemas.microsoft.com/office/drawing/2014/main" id="{7968AA02-BE83-D9FE-3AE1-CE507D823739}"/>
              </a:ext>
            </a:extLst>
          </p:cNvPr>
          <p:cNvSpPr/>
          <p:nvPr/>
        </p:nvSpPr>
        <p:spPr>
          <a:xfrm>
            <a:off x="1697038" y="3684588"/>
            <a:ext cx="9725025" cy="2359025"/>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FF0000"/>
                </a:solidFill>
                <a:latin typeface="Arial" pitchFamily="34" charset="0"/>
                <a:cs typeface="Arial" pitchFamily="34" charset="0"/>
              </a:rPr>
              <a:t>Hướng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dẫn</a:t>
            </a:r>
            <a:r>
              <a:rPr lang="en-US" sz="2800" dirty="0">
                <a:solidFill>
                  <a:srgbClr val="FF0000"/>
                </a:solidFill>
                <a:latin typeface="Arial" pitchFamily="34" charset="0"/>
                <a:cs typeface="Arial" pitchFamily="34" charset="0"/>
              </a:rPr>
              <a:t>:</a:t>
            </a:r>
            <a:endParaRPr lang="en-US" sz="2800" dirty="0">
              <a:solidFill>
                <a:srgbClr val="0000FF"/>
              </a:solidFill>
              <a:latin typeface="Arial" pitchFamily="34" charset="0"/>
              <a:cs typeface="Arial" pitchFamily="34" charset="0"/>
            </a:endParaRPr>
          </a:p>
          <a:p>
            <a:pPr algn="ctr">
              <a:defRPr/>
            </a:pPr>
            <a:r>
              <a:rPr lang="en-US" sz="2800" dirty="0">
                <a:solidFill>
                  <a:srgbClr val="0000FF"/>
                </a:solidFill>
                <a:latin typeface="Arial" pitchFamily="34" charset="0"/>
                <a:cs typeface="Arial" pitchFamily="34" charset="0"/>
              </a:rPr>
              <a:t>a) </a:t>
            </a:r>
            <a:r>
              <a:rPr lang="en-US" sz="2800" dirty="0" err="1">
                <a:solidFill>
                  <a:srgbClr val="0000FF"/>
                </a:solidFill>
                <a:latin typeface="Arial" pitchFamily="34" charset="0"/>
                <a:cs typeface="Arial" pitchFamily="34" charset="0"/>
              </a:rPr>
              <a:t>Em</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hãy</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tìm</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số</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tự</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nhiên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lớn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hơn</a:t>
            </a:r>
            <a:r>
              <a:rPr lang="en-US" sz="2800" dirty="0">
                <a:solidFill>
                  <a:srgbClr val="0000FF"/>
                </a:solidFill>
                <a:latin typeface="Arial" pitchFamily="34" charset="0"/>
                <a:cs typeface="Arial" pitchFamily="34" charset="0"/>
              </a:rPr>
              <a:t> 3 369 </a:t>
            </a:r>
            <a:r>
              <a:rPr lang="en-US" sz="2800" dirty="0" err="1">
                <a:solidFill>
                  <a:srgbClr val="0000FF"/>
                </a:solidFill>
                <a:latin typeface="Arial" pitchFamily="34" charset="0"/>
                <a:cs typeface="Arial" pitchFamily="34" charset="0"/>
              </a:rPr>
              <a:t>và</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nhỏ</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hơn</a:t>
            </a:r>
            <a:r>
              <a:rPr lang="en-US" sz="2800" dirty="0">
                <a:solidFill>
                  <a:srgbClr val="0000FF"/>
                </a:solidFill>
                <a:latin typeface="Arial" pitchFamily="34" charset="0"/>
                <a:cs typeface="Arial" pitchFamily="34" charset="0"/>
              </a:rPr>
              <a:t> 3 389?</a:t>
            </a:r>
          </a:p>
          <a:p>
            <a:pPr marL="514350" indent="-514350" algn="ctr">
              <a:defRPr/>
            </a:pPr>
            <a:r>
              <a:rPr lang="en-US" sz="2800" dirty="0">
                <a:solidFill>
                  <a:srgbClr val="0000FF"/>
                </a:solidFill>
                <a:latin typeface="Arial" pitchFamily="34" charset="0"/>
                <a:cs typeface="Arial" pitchFamily="34" charset="0"/>
              </a:rPr>
              <a:t>b) </a:t>
            </a:r>
            <a:r>
              <a:rPr lang="en-US" sz="2800" dirty="0" err="1">
                <a:solidFill>
                  <a:srgbClr val="0000FF"/>
                </a:solidFill>
                <a:latin typeface="Arial" pitchFamily="34" charset="0"/>
                <a:cs typeface="Arial" pitchFamily="34" charset="0"/>
              </a:rPr>
              <a:t>Em</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hãy</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tìm</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số</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tự</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nhiên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lớn</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hơn</a:t>
            </a:r>
            <a:r>
              <a:rPr lang="en-US" sz="2800" dirty="0">
                <a:solidFill>
                  <a:srgbClr val="0000FF"/>
                </a:solidFill>
                <a:latin typeface="Arial" pitchFamily="34" charset="0"/>
                <a:cs typeface="Arial" pitchFamily="34" charset="0"/>
              </a:rPr>
              <a:t> 2 020 </a:t>
            </a:r>
            <a:r>
              <a:rPr lang="en-US" sz="2800" dirty="0" err="1">
                <a:solidFill>
                  <a:srgbClr val="0000FF"/>
                </a:solidFill>
                <a:latin typeface="Arial" pitchFamily="34" charset="0"/>
                <a:cs typeface="Arial" pitchFamily="34" charset="0"/>
              </a:rPr>
              <a:t>và</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nhỏ</a:t>
            </a:r>
            <a:r>
              <a:rPr lang="en-US" sz="2800" dirty="0">
                <a:solidFill>
                  <a:srgbClr val="0000FF"/>
                </a:solidFill>
                <a:latin typeface="Arial" pitchFamily="34" charset="0"/>
                <a:cs typeface="Arial" pitchFamily="34" charset="0"/>
              </a:rPr>
              <a:t> </a:t>
            </a:r>
            <a:r>
              <a:rPr lang="en-US" sz="2800" dirty="0" err="1">
                <a:solidFill>
                  <a:srgbClr val="0000FF"/>
                </a:solidFill>
                <a:latin typeface="Arial" pitchFamily="34" charset="0"/>
                <a:cs typeface="Arial" pitchFamily="34" charset="0"/>
              </a:rPr>
              <a:t>hơn</a:t>
            </a:r>
            <a:r>
              <a:rPr lang="en-US" sz="2800" dirty="0">
                <a:solidFill>
                  <a:srgbClr val="0000FF"/>
                </a:solidFill>
                <a:latin typeface="Arial" pitchFamily="34" charset="0"/>
                <a:cs typeface="Arial" pitchFamily="34" charset="0"/>
              </a:rPr>
              <a:t> 2 040</a:t>
            </a:r>
          </a:p>
        </p:txBody>
      </p:sp>
      <p:graphicFrame>
        <p:nvGraphicFramePr>
          <p:cNvPr id="35842" name="Object 2">
            <a:extLst>
              <a:ext uri="{FF2B5EF4-FFF2-40B4-BE49-F238E27FC236}">
                <a16:creationId xmlns:a16="http://schemas.microsoft.com/office/drawing/2014/main" id="{EF99B66E-24AA-33AA-551F-86EDA2BFB64A}"/>
              </a:ext>
            </a:extLst>
          </p:cNvPr>
          <p:cNvGraphicFramePr>
            <a:graphicFrameLocks noChangeAspect="1"/>
          </p:cNvGraphicFramePr>
          <p:nvPr/>
        </p:nvGraphicFramePr>
        <p:xfrm>
          <a:off x="1695450" y="2397125"/>
          <a:ext cx="3302000" cy="1066800"/>
        </p:xfrm>
        <a:graphic>
          <a:graphicData uri="http://schemas.openxmlformats.org/presentationml/2006/ole">
            <mc:AlternateContent xmlns:mc="http://schemas.openxmlformats.org/markup-compatibility/2006">
              <mc:Choice xmlns:v="urn:schemas-microsoft-com:vml" Requires="v">
                <p:oleObj name="Equation" r:id="rId2" imgW="3301920" imgH="1066680" progId="Equation.DSMT4">
                  <p:embed/>
                </p:oleObj>
              </mc:Choice>
              <mc:Fallback>
                <p:oleObj name="Equation" r:id="rId2" imgW="3301920" imgH="1066680" progId="Equation.DSMT4">
                  <p:embed/>
                  <p:pic>
                    <p:nvPicPr>
                      <p:cNvPr id="35842" name="Object 2">
                        <a:extLst>
                          <a:ext uri="{FF2B5EF4-FFF2-40B4-BE49-F238E27FC236}">
                            <a16:creationId xmlns:a16="http://schemas.microsoft.com/office/drawing/2014/main" id="{EF99B66E-24AA-33AA-551F-86EDA2BFB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450" y="2397125"/>
                        <a:ext cx="3302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a:extLst>
              <a:ext uri="{FF2B5EF4-FFF2-40B4-BE49-F238E27FC236}">
                <a16:creationId xmlns:a16="http://schemas.microsoft.com/office/drawing/2014/main" id="{4F8B6639-DEB5-AF86-42BB-7479FEB0496E}"/>
              </a:ext>
            </a:extLst>
          </p:cNvPr>
          <p:cNvSpPr txBox="1">
            <a:spLocks noChangeArrowheads="1"/>
          </p:cNvSpPr>
          <p:nvPr/>
        </p:nvSpPr>
        <p:spPr bwMode="auto">
          <a:xfrm>
            <a:off x="765175" y="3397250"/>
            <a:ext cx="96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0000"/>
                </a:solidFill>
              </a:rPr>
              <a:t>Giải:</a:t>
            </a:r>
          </a:p>
        </p:txBody>
      </p:sp>
      <p:graphicFrame>
        <p:nvGraphicFramePr>
          <p:cNvPr id="35843" name="Object 3">
            <a:extLst>
              <a:ext uri="{FF2B5EF4-FFF2-40B4-BE49-F238E27FC236}">
                <a16:creationId xmlns:a16="http://schemas.microsoft.com/office/drawing/2014/main" id="{E2A3D25C-1C1A-A6F0-4DB2-738DEAE0F400}"/>
              </a:ext>
            </a:extLst>
          </p:cNvPr>
          <p:cNvGraphicFramePr>
            <a:graphicFrameLocks noChangeAspect="1"/>
          </p:cNvGraphicFramePr>
          <p:nvPr/>
        </p:nvGraphicFramePr>
        <p:xfrm>
          <a:off x="1479550" y="4116388"/>
          <a:ext cx="3238500" cy="393700"/>
        </p:xfrm>
        <a:graphic>
          <a:graphicData uri="http://schemas.openxmlformats.org/presentationml/2006/ole">
            <mc:AlternateContent xmlns:mc="http://schemas.openxmlformats.org/markup-compatibility/2006">
              <mc:Choice xmlns:v="urn:schemas-microsoft-com:vml" Requires="v">
                <p:oleObj name="Equation" r:id="rId4" imgW="3238200" imgH="393480" progId="Equation.DSMT4">
                  <p:embed/>
                </p:oleObj>
              </mc:Choice>
              <mc:Fallback>
                <p:oleObj name="Equation" r:id="rId4" imgW="3238200" imgH="393480" progId="Equation.DSMT4">
                  <p:embed/>
                  <p:pic>
                    <p:nvPicPr>
                      <p:cNvPr id="35843" name="Object 3">
                        <a:extLst>
                          <a:ext uri="{FF2B5EF4-FFF2-40B4-BE49-F238E27FC236}">
                            <a16:creationId xmlns:a16="http://schemas.microsoft.com/office/drawing/2014/main" id="{E2A3D25C-1C1A-A6F0-4DB2-738DEAE0F4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9550" y="4116388"/>
                        <a:ext cx="32385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TextBox 11">
            <a:extLst>
              <a:ext uri="{FF2B5EF4-FFF2-40B4-BE49-F238E27FC236}">
                <a16:creationId xmlns:a16="http://schemas.microsoft.com/office/drawing/2014/main" id="{41C17771-F9CB-84AC-BAEC-BB011D144A09}"/>
              </a:ext>
            </a:extLst>
          </p:cNvPr>
          <p:cNvSpPr txBox="1">
            <a:spLocks noChangeArrowheads="1"/>
          </p:cNvSpPr>
          <p:nvPr/>
        </p:nvSpPr>
        <p:spPr bwMode="auto">
          <a:xfrm>
            <a:off x="1379538" y="4603750"/>
            <a:ext cx="1027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Vậy </a:t>
            </a:r>
          </a:p>
        </p:txBody>
      </p:sp>
      <p:graphicFrame>
        <p:nvGraphicFramePr>
          <p:cNvPr id="35844" name="Object 4">
            <a:extLst>
              <a:ext uri="{FF2B5EF4-FFF2-40B4-BE49-F238E27FC236}">
                <a16:creationId xmlns:a16="http://schemas.microsoft.com/office/drawing/2014/main" id="{3551C3EA-762E-90CC-45D5-60965D50D771}"/>
              </a:ext>
            </a:extLst>
          </p:cNvPr>
          <p:cNvGraphicFramePr>
            <a:graphicFrameLocks noChangeAspect="1"/>
          </p:cNvGraphicFramePr>
          <p:nvPr/>
        </p:nvGraphicFramePr>
        <p:xfrm>
          <a:off x="2435225" y="4776788"/>
          <a:ext cx="711200" cy="317500"/>
        </p:xfrm>
        <a:graphic>
          <a:graphicData uri="http://schemas.openxmlformats.org/presentationml/2006/ole">
            <mc:AlternateContent xmlns:mc="http://schemas.openxmlformats.org/markup-compatibility/2006">
              <mc:Choice xmlns:v="urn:schemas-microsoft-com:vml" Requires="v">
                <p:oleObj name="Equation" r:id="rId6" imgW="711000" imgH="317160" progId="Equation.DSMT4">
                  <p:embed/>
                </p:oleObj>
              </mc:Choice>
              <mc:Fallback>
                <p:oleObj name="Equation" r:id="rId6" imgW="711000" imgH="317160" progId="Equation.DSMT4">
                  <p:embed/>
                  <p:pic>
                    <p:nvPicPr>
                      <p:cNvPr id="35844" name="Object 4">
                        <a:extLst>
                          <a:ext uri="{FF2B5EF4-FFF2-40B4-BE49-F238E27FC236}">
                            <a16:creationId xmlns:a16="http://schemas.microsoft.com/office/drawing/2014/main" id="{3551C3EA-762E-90CC-45D5-60965D50D77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5225" y="4776788"/>
                        <a:ext cx="711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6" name="Object 6">
            <a:extLst>
              <a:ext uri="{FF2B5EF4-FFF2-40B4-BE49-F238E27FC236}">
                <a16:creationId xmlns:a16="http://schemas.microsoft.com/office/drawing/2014/main" id="{A004BC7F-72F0-BA46-406F-260CFC5C2E71}"/>
              </a:ext>
            </a:extLst>
          </p:cNvPr>
          <p:cNvGraphicFramePr>
            <a:graphicFrameLocks noChangeAspect="1"/>
          </p:cNvGraphicFramePr>
          <p:nvPr/>
        </p:nvGraphicFramePr>
        <p:xfrm>
          <a:off x="1471613" y="5272088"/>
          <a:ext cx="3251200" cy="482600"/>
        </p:xfrm>
        <a:graphic>
          <a:graphicData uri="http://schemas.openxmlformats.org/presentationml/2006/ole">
            <mc:AlternateContent xmlns:mc="http://schemas.openxmlformats.org/markup-compatibility/2006">
              <mc:Choice xmlns:v="urn:schemas-microsoft-com:vml" Requires="v">
                <p:oleObj name="Equation" r:id="rId8" imgW="3251160" imgH="482400" progId="Equation.DSMT4">
                  <p:embed/>
                </p:oleObj>
              </mc:Choice>
              <mc:Fallback>
                <p:oleObj name="Equation" r:id="rId8" imgW="3251160" imgH="482400" progId="Equation.DSMT4">
                  <p:embed/>
                  <p:pic>
                    <p:nvPicPr>
                      <p:cNvPr id="35846" name="Object 6">
                        <a:extLst>
                          <a:ext uri="{FF2B5EF4-FFF2-40B4-BE49-F238E27FC236}">
                            <a16:creationId xmlns:a16="http://schemas.microsoft.com/office/drawing/2014/main" id="{A004BC7F-72F0-BA46-406F-260CFC5C2E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1613" y="5272088"/>
                        <a:ext cx="32512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7" name="Object 7">
            <a:extLst>
              <a:ext uri="{FF2B5EF4-FFF2-40B4-BE49-F238E27FC236}">
                <a16:creationId xmlns:a16="http://schemas.microsoft.com/office/drawing/2014/main" id="{38416524-3510-DA76-386C-A8CFE9E2F9EF}"/>
              </a:ext>
            </a:extLst>
          </p:cNvPr>
          <p:cNvGraphicFramePr>
            <a:graphicFrameLocks noChangeAspect="1"/>
          </p:cNvGraphicFramePr>
          <p:nvPr/>
        </p:nvGraphicFramePr>
        <p:xfrm>
          <a:off x="2430463" y="6026150"/>
          <a:ext cx="1473200" cy="368300"/>
        </p:xfrm>
        <a:graphic>
          <a:graphicData uri="http://schemas.openxmlformats.org/presentationml/2006/ole">
            <mc:AlternateContent xmlns:mc="http://schemas.openxmlformats.org/markup-compatibility/2006">
              <mc:Choice xmlns:v="urn:schemas-microsoft-com:vml" Requires="v">
                <p:oleObj name="Equation" r:id="rId10" imgW="1473120" imgH="368280" progId="Equation.DSMT4">
                  <p:embed/>
                </p:oleObj>
              </mc:Choice>
              <mc:Fallback>
                <p:oleObj name="Equation" r:id="rId10" imgW="1473120" imgH="368280" progId="Equation.DSMT4">
                  <p:embed/>
                  <p:pic>
                    <p:nvPicPr>
                      <p:cNvPr id="35847" name="Object 7">
                        <a:extLst>
                          <a:ext uri="{FF2B5EF4-FFF2-40B4-BE49-F238E27FC236}">
                            <a16:creationId xmlns:a16="http://schemas.microsoft.com/office/drawing/2014/main" id="{38416524-3510-DA76-386C-A8CFE9E2F9E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0463" y="6026150"/>
                        <a:ext cx="1473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Box 16">
            <a:extLst>
              <a:ext uri="{FF2B5EF4-FFF2-40B4-BE49-F238E27FC236}">
                <a16:creationId xmlns:a16="http://schemas.microsoft.com/office/drawing/2014/main" id="{E4B3D8E4-F54E-1637-07E6-2A063D3458F2}"/>
              </a:ext>
            </a:extLst>
          </p:cNvPr>
          <p:cNvSpPr txBox="1">
            <a:spLocks noChangeArrowheads="1"/>
          </p:cNvSpPr>
          <p:nvPr/>
        </p:nvSpPr>
        <p:spPr bwMode="auto">
          <a:xfrm>
            <a:off x="1363663" y="5807075"/>
            <a:ext cx="10271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t>Vậy</a:t>
            </a:r>
          </a:p>
        </p:txBody>
      </p:sp>
      <p:grpSp>
        <p:nvGrpSpPr>
          <p:cNvPr id="7182" name="Group 30">
            <a:extLst>
              <a:ext uri="{FF2B5EF4-FFF2-40B4-BE49-F238E27FC236}">
                <a16:creationId xmlns:a16="http://schemas.microsoft.com/office/drawing/2014/main" id="{F2409C71-C061-D429-C527-097AD85C0C7C}"/>
              </a:ext>
            </a:extLst>
          </p:cNvPr>
          <p:cNvGrpSpPr>
            <a:grpSpLocks/>
          </p:cNvGrpSpPr>
          <p:nvPr/>
        </p:nvGrpSpPr>
        <p:grpSpPr bwMode="auto">
          <a:xfrm rot="5400000">
            <a:off x="8124825" y="3476626"/>
            <a:ext cx="7407275" cy="654050"/>
            <a:chOff x="4871257" y="83128"/>
            <a:chExt cx="8062744" cy="653685"/>
          </a:xfrm>
        </p:grpSpPr>
        <p:sp>
          <p:nvSpPr>
            <p:cNvPr id="21" name="Rectangle: Rounded Corners 28">
              <a:extLst>
                <a:ext uri="{FF2B5EF4-FFF2-40B4-BE49-F238E27FC236}">
                  <a16:creationId xmlns:a16="http://schemas.microsoft.com/office/drawing/2014/main" id="{68990737-1F95-F5BB-2D3F-C2BF5922F11D}"/>
                </a:ext>
              </a:extLst>
            </p:cNvPr>
            <p:cNvSpPr/>
            <p:nvPr/>
          </p:nvSpPr>
          <p:spPr>
            <a:xfrm>
              <a:off x="4871257" y="83128"/>
              <a:ext cx="7231586"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a:p>
          </p:txBody>
        </p:sp>
        <p:sp>
          <p:nvSpPr>
            <p:cNvPr id="7186" name="TextBox 29">
              <a:extLst>
                <a:ext uri="{FF2B5EF4-FFF2-40B4-BE49-F238E27FC236}">
                  <a16:creationId xmlns:a16="http://schemas.microsoft.com/office/drawing/2014/main" id="{1B839295-3AD8-B80D-ADDD-EE24D4CFE2B6}"/>
                </a:ext>
              </a:extLst>
            </p:cNvPr>
            <p:cNvSpPr txBox="1">
              <a:spLocks noChangeArrowheads="1"/>
            </p:cNvSpPr>
            <p:nvPr/>
          </p:nvSpPr>
          <p:spPr bwMode="auto">
            <a:xfrm>
              <a:off x="5829753" y="183037"/>
              <a:ext cx="7104248" cy="52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FF00"/>
                  </a:solidFill>
                </a:rPr>
                <a:t>HOẠT ĐỘNGLUYỆN TẬP</a:t>
              </a:r>
            </a:p>
          </p:txBody>
        </p:sp>
      </p:grpSp>
      <p:sp>
        <p:nvSpPr>
          <p:cNvPr id="22" name="TextBox 21">
            <a:extLst>
              <a:ext uri="{FF2B5EF4-FFF2-40B4-BE49-F238E27FC236}">
                <a16:creationId xmlns:a16="http://schemas.microsoft.com/office/drawing/2014/main" id="{170B8EFA-45EC-37D8-782A-BA95978727EB}"/>
              </a:ext>
            </a:extLst>
          </p:cNvPr>
          <p:cNvSpPr txBox="1"/>
          <p:nvPr/>
        </p:nvSpPr>
        <p:spPr>
          <a:xfrm>
            <a:off x="992188" y="419100"/>
            <a:ext cx="10507662" cy="1384300"/>
          </a:xfrm>
          <a:prstGeom prst="rect">
            <a:avLst/>
          </a:prstGeom>
          <a:solidFill>
            <a:schemeClr val="accent2">
              <a:lumMod val="20000"/>
              <a:lumOff val="80000"/>
            </a:schemeClr>
          </a:solidFill>
        </p:spPr>
        <p:txBody>
          <a:bodyPr>
            <a:spAutoFit/>
          </a:bodyPr>
          <a:lstStyle/>
          <a:p>
            <a:pPr fontAlgn="auto">
              <a:spcBef>
                <a:spcPts val="0"/>
              </a:spcBef>
              <a:spcAft>
                <a:spcPts val="0"/>
              </a:spcAft>
              <a:defRPr/>
            </a:pPr>
            <a:r>
              <a:rPr lang="en-US" sz="2800" b="1" dirty="0" err="1"/>
              <a:t>Bài</a:t>
            </a:r>
            <a:r>
              <a:rPr lang="en-US" sz="2800" b="1" dirty="0"/>
              <a:t> 7 (</a:t>
            </a:r>
            <a:r>
              <a:rPr lang="en-US" sz="2800" b="1" dirty="0" err="1"/>
              <a:t>Sgk</a:t>
            </a:r>
            <a:r>
              <a:rPr lang="en-US" sz="2800" b="1" dirty="0"/>
              <a:t>/ </a:t>
            </a:r>
            <a:r>
              <a:rPr lang="en-US" sz="2800" b="1" dirty="0" err="1"/>
              <a:t>Tr</a:t>
            </a:r>
            <a:r>
              <a:rPr lang="en-US" sz="2800" b="1" dirty="0"/>
              <a:t> 13) </a:t>
            </a:r>
            <a:r>
              <a:rPr lang="en-US" sz="2800" dirty="0" err="1"/>
              <a:t>Tìm</a:t>
            </a:r>
            <a:r>
              <a:rPr lang="en-US" sz="2800" dirty="0"/>
              <a:t> </a:t>
            </a:r>
            <a:r>
              <a:rPr lang="en-US" sz="2800" dirty="0" err="1"/>
              <a:t>chữ</a:t>
            </a:r>
            <a:r>
              <a:rPr lang="en-US" sz="2800" dirty="0"/>
              <a:t> </a:t>
            </a:r>
            <a:r>
              <a:rPr lang="en-US" sz="2800" dirty="0" err="1"/>
              <a:t>số</a:t>
            </a:r>
            <a:r>
              <a:rPr lang="en-US" sz="2800" dirty="0"/>
              <a:t> </a:t>
            </a:r>
            <a:r>
              <a:rPr lang="en-US" sz="2800" dirty="0" err="1"/>
              <a:t>thích</a:t>
            </a:r>
            <a:r>
              <a:rPr lang="en-US" sz="2800" dirty="0"/>
              <a:t> </a:t>
            </a:r>
            <a:r>
              <a:rPr lang="en-US" sz="2800" dirty="0" err="1"/>
              <a:t>hợp</a:t>
            </a:r>
            <a:r>
              <a:rPr lang="en-US" sz="2800" dirty="0"/>
              <a:t> ở </a:t>
            </a:r>
            <a:r>
              <a:rPr lang="en-US" sz="2800" dirty="0" err="1"/>
              <a:t>dấu</a:t>
            </a:r>
            <a:r>
              <a:rPr lang="en-US" sz="2800" dirty="0"/>
              <a:t> * </a:t>
            </a:r>
            <a:r>
              <a:rPr lang="en-US" sz="2800" dirty="0" err="1"/>
              <a:t>sao</a:t>
            </a:r>
            <a:r>
              <a:rPr lang="en-US" sz="2800" dirty="0"/>
              <a:t> </a:t>
            </a:r>
            <a:r>
              <a:rPr lang="en-US" sz="2800" dirty="0" err="1"/>
              <a:t>cho</a:t>
            </a:r>
            <a:r>
              <a:rPr lang="en-US" sz="2800" dirty="0"/>
              <a:t>:</a:t>
            </a:r>
          </a:p>
          <a:p>
            <a:pPr marL="514350" indent="-514350" fontAlgn="auto">
              <a:spcBef>
                <a:spcPts val="0"/>
              </a:spcBef>
              <a:spcAft>
                <a:spcPts val="0"/>
              </a:spcAft>
              <a:buFontTx/>
              <a:buAutoNum type="alphaLcParenR"/>
              <a:defRPr/>
            </a:pPr>
            <a:r>
              <a:rPr lang="en-US" sz="2800" dirty="0"/>
              <a:t>                               ;</a:t>
            </a:r>
          </a:p>
          <a:p>
            <a:pPr marL="514350" indent="-514350" fontAlgn="auto">
              <a:spcBef>
                <a:spcPts val="0"/>
              </a:spcBef>
              <a:spcAft>
                <a:spcPts val="0"/>
              </a:spcAft>
              <a:buFontTx/>
              <a:buAutoNum type="alphaLcParenR"/>
              <a:defRPr/>
            </a:pPr>
            <a:r>
              <a:rPr lang="en-US" sz="2800" dirty="0"/>
              <a:t>                                .</a:t>
            </a:r>
          </a:p>
        </p:txBody>
      </p:sp>
      <p:graphicFrame>
        <p:nvGraphicFramePr>
          <p:cNvPr id="7175" name="Object 9">
            <a:extLst>
              <a:ext uri="{FF2B5EF4-FFF2-40B4-BE49-F238E27FC236}">
                <a16:creationId xmlns:a16="http://schemas.microsoft.com/office/drawing/2014/main" id="{8850B4A2-5312-BEF8-84E0-488538BFFB6F}"/>
              </a:ext>
            </a:extLst>
          </p:cNvPr>
          <p:cNvGraphicFramePr>
            <a:graphicFrameLocks noChangeAspect="1"/>
          </p:cNvGraphicFramePr>
          <p:nvPr/>
        </p:nvGraphicFramePr>
        <p:xfrm>
          <a:off x="1652588" y="912813"/>
          <a:ext cx="2895600" cy="368300"/>
        </p:xfrm>
        <a:graphic>
          <a:graphicData uri="http://schemas.openxmlformats.org/presentationml/2006/ole">
            <mc:AlternateContent xmlns:mc="http://schemas.openxmlformats.org/markup-compatibility/2006">
              <mc:Choice xmlns:v="urn:schemas-microsoft-com:vml" Requires="v">
                <p:oleObj name="Equation" r:id="rId12" imgW="2895480" imgH="368280" progId="Equation.DSMT4">
                  <p:embed/>
                </p:oleObj>
              </mc:Choice>
              <mc:Fallback>
                <p:oleObj name="Equation" r:id="rId12" imgW="2895480" imgH="368280" progId="Equation.DSMT4">
                  <p:embed/>
                  <p:pic>
                    <p:nvPicPr>
                      <p:cNvPr id="7175" name="Object 9">
                        <a:extLst>
                          <a:ext uri="{FF2B5EF4-FFF2-40B4-BE49-F238E27FC236}">
                            <a16:creationId xmlns:a16="http://schemas.microsoft.com/office/drawing/2014/main" id="{8850B4A2-5312-BEF8-84E0-488538BFFB6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52588" y="912813"/>
                        <a:ext cx="28956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6" name="Object 10">
            <a:extLst>
              <a:ext uri="{FF2B5EF4-FFF2-40B4-BE49-F238E27FC236}">
                <a16:creationId xmlns:a16="http://schemas.microsoft.com/office/drawing/2014/main" id="{C05FB1DA-D6A1-CBA5-C8E5-BAEA499BEF32}"/>
              </a:ext>
            </a:extLst>
          </p:cNvPr>
          <p:cNvGraphicFramePr>
            <a:graphicFrameLocks noChangeAspect="1"/>
          </p:cNvGraphicFramePr>
          <p:nvPr/>
        </p:nvGraphicFramePr>
        <p:xfrm>
          <a:off x="1704975" y="1377950"/>
          <a:ext cx="2946400" cy="368300"/>
        </p:xfrm>
        <a:graphic>
          <a:graphicData uri="http://schemas.openxmlformats.org/presentationml/2006/ole">
            <mc:AlternateContent xmlns:mc="http://schemas.openxmlformats.org/markup-compatibility/2006">
              <mc:Choice xmlns:v="urn:schemas-microsoft-com:vml" Requires="v">
                <p:oleObj name="Equation" r:id="rId14" imgW="2946240" imgH="368280" progId="Equation.DSMT4">
                  <p:embed/>
                </p:oleObj>
              </mc:Choice>
              <mc:Fallback>
                <p:oleObj name="Equation" r:id="rId14" imgW="2946240" imgH="368280" progId="Equation.DSMT4">
                  <p:embed/>
                  <p:pic>
                    <p:nvPicPr>
                      <p:cNvPr id="7176" name="Object 10">
                        <a:extLst>
                          <a:ext uri="{FF2B5EF4-FFF2-40B4-BE49-F238E27FC236}">
                            <a16:creationId xmlns:a16="http://schemas.microsoft.com/office/drawing/2014/main" id="{C05FB1DA-D6A1-CBA5-C8E5-BAEA499BEF32}"/>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704975" y="1377950"/>
                        <a:ext cx="29464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 name="Picture 2">
            <a:extLst>
              <a:ext uri="{FF2B5EF4-FFF2-40B4-BE49-F238E27FC236}">
                <a16:creationId xmlns:a16="http://schemas.microsoft.com/office/drawing/2014/main" id="{EE7DC0E7-B7C6-2358-2095-677873CAE82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57188" y="231775"/>
            <a:ext cx="1885951"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ox(in)">
                                      <p:cBhvr>
                                        <p:cTn id="7" dur="500"/>
                                        <p:tgtEl>
                                          <p:spTgt spid="25"/>
                                        </p:tgtEl>
                                      </p:cBhvr>
                                    </p:animEffect>
                                  </p:childTnLst>
                                </p:cTn>
                              </p:par>
                              <p:par>
                                <p:cTn id="8" presetID="3"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5842"/>
                                        </p:tgtEl>
                                        <p:attrNameLst>
                                          <p:attrName>style.visibility</p:attrName>
                                        </p:attrNameLst>
                                      </p:cBhvr>
                                      <p:to>
                                        <p:strVal val="visible"/>
                                      </p:to>
                                    </p:set>
                                    <p:animEffect transition="in" filter="blinds(horizontal)">
                                      <p:cBhvr>
                                        <p:cTn id="15" dur="500"/>
                                        <p:tgtEl>
                                          <p:spTgt spid="3584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nodeType="clickEffect">
                                  <p:stCondLst>
                                    <p:cond delay="0"/>
                                  </p:stCondLst>
                                  <p:childTnLst>
                                    <p:animEffect transition="out" filter="blinds(horizontal)">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linds(horizontal)">
                                      <p:cBhvr>
                                        <p:cTn id="30" dur="500"/>
                                        <p:tgtEl>
                                          <p:spTgt spid="10"/>
                                        </p:tgtEl>
                                      </p:cBhvr>
                                    </p:animEffect>
                                  </p:childTnLst>
                                </p:cTn>
                              </p:par>
                              <p:par>
                                <p:cTn id="31" presetID="3" presetClass="entr" presetSubtype="10" fill="hold" nodeType="withEffect">
                                  <p:stCondLst>
                                    <p:cond delay="0"/>
                                  </p:stCondLst>
                                  <p:childTnLst>
                                    <p:set>
                                      <p:cBhvr>
                                        <p:cTn id="32" dur="1" fill="hold">
                                          <p:stCondLst>
                                            <p:cond delay="0"/>
                                          </p:stCondLst>
                                        </p:cTn>
                                        <p:tgtEl>
                                          <p:spTgt spid="35843"/>
                                        </p:tgtEl>
                                        <p:attrNameLst>
                                          <p:attrName>style.visibility</p:attrName>
                                        </p:attrNameLst>
                                      </p:cBhvr>
                                      <p:to>
                                        <p:strVal val="visible"/>
                                      </p:to>
                                    </p:set>
                                    <p:animEffect transition="in" filter="blinds(horizontal)">
                                      <p:cBhvr>
                                        <p:cTn id="33" dur="500"/>
                                        <p:tgtEl>
                                          <p:spTgt spid="35843"/>
                                        </p:tgtEl>
                                      </p:cBhvr>
                                    </p:animEffect>
                                  </p:childTnLst>
                                </p:cTn>
                              </p:par>
                              <p:par>
                                <p:cTn id="34" presetID="3" presetClass="entr" presetSubtype="1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linds(horizontal)">
                                      <p:cBhvr>
                                        <p:cTn id="36" dur="500"/>
                                        <p:tgtEl>
                                          <p:spTgt spid="12"/>
                                        </p:tgtEl>
                                      </p:cBhvr>
                                    </p:animEffect>
                                  </p:childTnLst>
                                </p:cTn>
                              </p:par>
                              <p:par>
                                <p:cTn id="37" presetID="3" presetClass="entr" presetSubtype="10" fill="hold" nodeType="withEffect">
                                  <p:stCondLst>
                                    <p:cond delay="0"/>
                                  </p:stCondLst>
                                  <p:childTnLst>
                                    <p:set>
                                      <p:cBhvr>
                                        <p:cTn id="38" dur="1" fill="hold">
                                          <p:stCondLst>
                                            <p:cond delay="0"/>
                                          </p:stCondLst>
                                        </p:cTn>
                                        <p:tgtEl>
                                          <p:spTgt spid="35844"/>
                                        </p:tgtEl>
                                        <p:attrNameLst>
                                          <p:attrName>style.visibility</p:attrName>
                                        </p:attrNameLst>
                                      </p:cBhvr>
                                      <p:to>
                                        <p:strVal val="visible"/>
                                      </p:to>
                                    </p:set>
                                    <p:animEffect transition="in" filter="blinds(horizontal)">
                                      <p:cBhvr>
                                        <p:cTn id="39" dur="500"/>
                                        <p:tgtEl>
                                          <p:spTgt spid="35844"/>
                                        </p:tgtEl>
                                      </p:cBhvr>
                                    </p:animEffect>
                                  </p:childTnLst>
                                </p:cTn>
                              </p:par>
                              <p:par>
                                <p:cTn id="40" presetID="3" presetClass="entr" presetSubtype="10" fill="hold" nodeType="withEffect">
                                  <p:stCondLst>
                                    <p:cond delay="0"/>
                                  </p:stCondLst>
                                  <p:childTnLst>
                                    <p:set>
                                      <p:cBhvr>
                                        <p:cTn id="41" dur="1" fill="hold">
                                          <p:stCondLst>
                                            <p:cond delay="0"/>
                                          </p:stCondLst>
                                        </p:cTn>
                                        <p:tgtEl>
                                          <p:spTgt spid="35846"/>
                                        </p:tgtEl>
                                        <p:attrNameLst>
                                          <p:attrName>style.visibility</p:attrName>
                                        </p:attrNameLst>
                                      </p:cBhvr>
                                      <p:to>
                                        <p:strVal val="visible"/>
                                      </p:to>
                                    </p:set>
                                    <p:animEffect transition="in" filter="blinds(horizontal)">
                                      <p:cBhvr>
                                        <p:cTn id="42" dur="500"/>
                                        <p:tgtEl>
                                          <p:spTgt spid="35846"/>
                                        </p:tgtEl>
                                      </p:cBhvr>
                                    </p:animEffect>
                                  </p:childTnLst>
                                </p:cTn>
                              </p:par>
                              <p:par>
                                <p:cTn id="43" presetID="3" presetClass="entr" presetSubtype="1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blinds(horizontal)">
                                      <p:cBhvr>
                                        <p:cTn id="45" dur="500"/>
                                        <p:tgtEl>
                                          <p:spTgt spid="17"/>
                                        </p:tgtEl>
                                      </p:cBhvr>
                                    </p:animEffect>
                                  </p:childTnLst>
                                </p:cTn>
                              </p:par>
                              <p:par>
                                <p:cTn id="46" presetID="3" presetClass="entr" presetSubtype="10" fill="hold" nodeType="withEffect">
                                  <p:stCondLst>
                                    <p:cond delay="0"/>
                                  </p:stCondLst>
                                  <p:childTnLst>
                                    <p:set>
                                      <p:cBhvr>
                                        <p:cTn id="47" dur="1" fill="hold">
                                          <p:stCondLst>
                                            <p:cond delay="0"/>
                                          </p:stCondLst>
                                        </p:cTn>
                                        <p:tgtEl>
                                          <p:spTgt spid="35847"/>
                                        </p:tgtEl>
                                        <p:attrNameLst>
                                          <p:attrName>style.visibility</p:attrName>
                                        </p:attrNameLst>
                                      </p:cBhvr>
                                      <p:to>
                                        <p:strVal val="visible"/>
                                      </p:to>
                                    </p:set>
                                    <p:animEffect transition="in" filter="blinds(horizontal)">
                                      <p:cBhvr>
                                        <p:cTn id="48" dur="500"/>
                                        <p:tgtEl>
                                          <p:spTgt spid="358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8" grpId="1" animBg="1"/>
      <p:bldP spid="10" grpId="0"/>
      <p:bldP spid="12"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FECFB54-515A-A182-99BF-31ECC2138A65}"/>
              </a:ext>
            </a:extLst>
          </p:cNvPr>
          <p:cNvSpPr/>
          <p:nvPr/>
        </p:nvSpPr>
        <p:spPr>
          <a:xfrm>
            <a:off x="1781175" y="1155700"/>
            <a:ext cx="8164513" cy="32877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err="1">
                <a:solidFill>
                  <a:srgbClr val="0000CC"/>
                </a:solidFill>
                <a:latin typeface="Arial" pitchFamily="34" charset="0"/>
                <a:cs typeface="Arial" pitchFamily="34" charset="0"/>
              </a:rPr>
              <a:t>Các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em</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chơi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trò</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chơi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giải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cứu</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đại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dương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bằng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cách</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trả</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lời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các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câu</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hỏi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trong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vòng</a:t>
            </a:r>
            <a:r>
              <a:rPr lang="en-US" sz="2800" dirty="0">
                <a:solidFill>
                  <a:srgbClr val="0000CC"/>
                </a:solidFill>
                <a:latin typeface="Arial" pitchFamily="34" charset="0"/>
                <a:cs typeface="Arial" pitchFamily="34" charset="0"/>
              </a:rPr>
              <a:t> 1 </a:t>
            </a:r>
            <a:r>
              <a:rPr lang="en-US" sz="2800" dirty="0" err="1">
                <a:solidFill>
                  <a:srgbClr val="0000CC"/>
                </a:solidFill>
                <a:latin typeface="Arial" pitchFamily="34" charset="0"/>
                <a:cs typeface="Arial" pitchFamily="34" charset="0"/>
              </a:rPr>
              <a:t>phút</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Khi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có</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câu</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trả</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lời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đúng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các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em</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sẽ</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giải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cứu</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được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các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loài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động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vật</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dưới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đại</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dương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đang</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bị</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mắc</a:t>
            </a:r>
            <a:r>
              <a:rPr lang="en-US" sz="2800" dirty="0">
                <a:solidFill>
                  <a:srgbClr val="0000CC"/>
                </a:solidFill>
                <a:latin typeface="Arial" pitchFamily="34" charset="0"/>
                <a:cs typeface="Arial" pitchFamily="34" charset="0"/>
              </a:rPr>
              <a:t> </a:t>
            </a:r>
            <a:r>
              <a:rPr lang="en-US" sz="2800" dirty="0" err="1">
                <a:solidFill>
                  <a:srgbClr val="0000CC"/>
                </a:solidFill>
                <a:latin typeface="Arial" pitchFamily="34" charset="0"/>
                <a:cs typeface="Arial" pitchFamily="34" charset="0"/>
              </a:rPr>
              <a:t>lưới</a:t>
            </a:r>
            <a:r>
              <a:rPr lang="en-US" sz="2800" dirty="0">
                <a:solidFill>
                  <a:srgbClr val="0000CC"/>
                </a:solidFill>
                <a:latin typeface="Arial" pitchFamily="34" charset="0"/>
                <a:cs typeface="Arial" pitchFamily="34" charset="0"/>
              </a:rPr>
              <a:t>.</a:t>
            </a:r>
            <a:endParaRPr lang="vi-VN" sz="2800" dirty="0">
              <a:solidFill>
                <a:srgbClr val="0000CC"/>
              </a:solidFill>
              <a:cs typeface="Arial" pitchFamily="34" charset="0"/>
            </a:endParaRPr>
          </a:p>
        </p:txBody>
      </p:sp>
      <p:grpSp>
        <p:nvGrpSpPr>
          <p:cNvPr id="14339" name="Group 6">
            <a:extLst>
              <a:ext uri="{FF2B5EF4-FFF2-40B4-BE49-F238E27FC236}">
                <a16:creationId xmlns:a16="http://schemas.microsoft.com/office/drawing/2014/main" id="{5D66FDDA-911C-7674-3546-F11EACCD3426}"/>
              </a:ext>
            </a:extLst>
          </p:cNvPr>
          <p:cNvGrpSpPr>
            <a:grpSpLocks/>
          </p:cNvGrpSpPr>
          <p:nvPr/>
        </p:nvGrpSpPr>
        <p:grpSpPr bwMode="auto">
          <a:xfrm rot="8757556">
            <a:off x="-1114425" y="3984625"/>
            <a:ext cx="3136900" cy="6858000"/>
            <a:chOff x="9055676" y="0"/>
            <a:chExt cx="3136324" cy="6858000"/>
          </a:xfrm>
        </p:grpSpPr>
        <p:sp>
          <p:nvSpPr>
            <p:cNvPr id="8" name="Rectangle 7">
              <a:extLst>
                <a:ext uri="{FF2B5EF4-FFF2-40B4-BE49-F238E27FC236}">
                  <a16:creationId xmlns:a16="http://schemas.microsoft.com/office/drawing/2014/main" id="{07391401-AEBD-82E3-316B-FF8EAEEC8A87}"/>
                </a:ext>
              </a:extLst>
            </p:cNvPr>
            <p:cNvSpPr/>
            <p:nvPr/>
          </p:nvSpPr>
          <p:spPr>
            <a:xfrm>
              <a:off x="9228986" y="7155"/>
              <a:ext cx="29696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a:extLst>
                <a:ext uri="{FF2B5EF4-FFF2-40B4-BE49-F238E27FC236}">
                  <a16:creationId xmlns:a16="http://schemas.microsoft.com/office/drawing/2014/main" id="{BCC781D3-658E-3CB2-5C03-8D5CFA5E74FF}"/>
                </a:ext>
              </a:extLst>
            </p:cNvPr>
            <p:cNvSpPr/>
            <p:nvPr/>
          </p:nvSpPr>
          <p:spPr>
            <a:xfrm>
              <a:off x="9061560" y="4596"/>
              <a:ext cx="16665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a:extLst>
                <a:ext uri="{FF2B5EF4-FFF2-40B4-BE49-F238E27FC236}">
                  <a16:creationId xmlns:a16="http://schemas.microsoft.com/office/drawing/2014/main" id="{CB5A2B6B-40AB-2A40-421B-A22321E2D7FB}"/>
                </a:ext>
              </a:extLst>
            </p:cNvPr>
            <p:cNvSpPr/>
            <p:nvPr/>
          </p:nvSpPr>
          <p:spPr>
            <a:xfrm>
              <a:off x="9235419" y="8582"/>
              <a:ext cx="114279"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a:extLst>
                <a:ext uri="{FF2B5EF4-FFF2-40B4-BE49-F238E27FC236}">
                  <a16:creationId xmlns:a16="http://schemas.microsoft.com/office/drawing/2014/main" id="{CBFF291E-AB00-1C7B-1B56-93CB3BE3FD9D}"/>
                </a:ext>
              </a:extLst>
            </p:cNvPr>
            <p:cNvSpPr/>
            <p:nvPr/>
          </p:nvSpPr>
          <p:spPr>
            <a:xfrm>
              <a:off x="9342868" y="5389"/>
              <a:ext cx="150785"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a:extLst>
                <a:ext uri="{FF2B5EF4-FFF2-40B4-BE49-F238E27FC236}">
                  <a16:creationId xmlns:a16="http://schemas.microsoft.com/office/drawing/2014/main" id="{D901904A-EC4B-8182-AF7E-CE0C63F66C60}"/>
                </a:ext>
              </a:extLst>
            </p:cNvPr>
            <p:cNvSpPr/>
            <p:nvPr/>
          </p:nvSpPr>
          <p:spPr>
            <a:xfrm>
              <a:off x="9347197" y="7330"/>
              <a:ext cx="5714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3" name="!!4">
            <a:extLst>
              <a:ext uri="{FF2B5EF4-FFF2-40B4-BE49-F238E27FC236}">
                <a16:creationId xmlns:a16="http://schemas.microsoft.com/office/drawing/2014/main" id="{A4BFE838-36C2-37DF-8B70-DC1CD48B32CC}"/>
              </a:ext>
            </a:extLst>
          </p:cNvPr>
          <p:cNvSpPr/>
          <p:nvPr/>
        </p:nvSpPr>
        <p:spPr>
          <a:xfrm>
            <a:off x="2938463" y="176213"/>
            <a:ext cx="5716587" cy="493712"/>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VẬN DỤNG</a:t>
            </a:r>
          </a:p>
        </p:txBody>
      </p:sp>
      <p:pic>
        <p:nvPicPr>
          <p:cNvPr id="14341" name="Picture 2">
            <a:extLst>
              <a:ext uri="{FF2B5EF4-FFF2-40B4-BE49-F238E27FC236}">
                <a16:creationId xmlns:a16="http://schemas.microsoft.com/office/drawing/2014/main" id="{E69FA83B-B15B-175B-E9FD-8A7A0E025E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68263"/>
            <a:ext cx="1930400"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 action="ppaction://media"/>
            <a:extLst>
              <a:ext uri="{FF2B5EF4-FFF2-40B4-BE49-F238E27FC236}">
                <a16:creationId xmlns:a16="http://schemas.microsoft.com/office/drawing/2014/main" id="{A53566DC-29F1-8A90-6B53-76E37BABC04B}"/>
              </a:ext>
            </a:extLst>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2903200" y="6045200"/>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C:\Users\ADMIN\Desktop\Giai cuu dai duong 2\Photography-Background-shark-Underwater-backdrop-coral-photography-Backdrops-Cartoon-bubble-Children-Fish-photo-Coral-Studio.jpg">
            <a:extLst>
              <a:ext uri="{FF2B5EF4-FFF2-40B4-BE49-F238E27FC236}">
                <a16:creationId xmlns:a16="http://schemas.microsoft.com/office/drawing/2014/main" id="{D74D7E4E-E8DB-EFD3-71F1-080D49AF3A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sers\ADMIN\Desktop\Giai cuu dai duong 2\Luoi.png">
            <a:extLst>
              <a:ext uri="{FF2B5EF4-FFF2-40B4-BE49-F238E27FC236}">
                <a16:creationId xmlns:a16="http://schemas.microsoft.com/office/drawing/2014/main" id="{81525035-6DE4-9E4F-2420-1CA3D0AD37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10000"/>
            <a:ext cx="12192000" cy="1076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ADMIN\Desktop\Tai nguyen thiet ke tro choi\Bảng gỗ\49f1b87228eb6bdb68e300357ebeb9ca (2).jpg">
            <a:extLst>
              <a:ext uri="{FF2B5EF4-FFF2-40B4-BE49-F238E27FC236}">
                <a16:creationId xmlns:a16="http://schemas.microsoft.com/office/drawing/2014/main" id="{77823953-66F2-47E1-38B2-E5F246C570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93663"/>
            <a:ext cx="7213600"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D24E966-86B1-168A-EDDE-185DF2E474B2}"/>
              </a:ext>
            </a:extLst>
          </p:cNvPr>
          <p:cNvSpPr txBox="1">
            <a:spLocks noChangeArrowheads="1"/>
          </p:cNvSpPr>
          <p:nvPr/>
        </p:nvSpPr>
        <p:spPr bwMode="auto">
          <a:xfrm>
            <a:off x="3970338" y="342900"/>
            <a:ext cx="426085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7" tIns="60958" rIns="121917" bIns="6095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5300" b="1">
                <a:solidFill>
                  <a:srgbClr val="CC0066"/>
                </a:solidFill>
              </a:rPr>
              <a:t>GIẢI CỨU</a:t>
            </a:r>
          </a:p>
          <a:p>
            <a:pPr algn="ctr" eaLnBrk="1" hangingPunct="1"/>
            <a:r>
              <a:rPr lang="en-US" altLang="en-US" sz="5300" b="1">
                <a:solidFill>
                  <a:srgbClr val="CC0066"/>
                </a:solidFill>
              </a:rPr>
              <a:t>ĐẠI DƯƠNG</a:t>
            </a:r>
          </a:p>
        </p:txBody>
      </p:sp>
      <p:pic>
        <p:nvPicPr>
          <p:cNvPr id="7" name="Picture 11" descr="C:\Users\ADMIN\Desktop\Tai nguyen thiet ke tro choi\Angry birds epic birds\1505573783630 (2).png">
            <a:hlinkClick r:id="rId7" action="ppaction://hlinksldjump"/>
            <a:extLst>
              <a:ext uri="{FF2B5EF4-FFF2-40B4-BE49-F238E27FC236}">
                <a16:creationId xmlns:a16="http://schemas.microsoft.com/office/drawing/2014/main" id="{953E3061-1B80-10F9-4D62-D03B1965E7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6000750"/>
            <a:ext cx="1427163"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anim calcmode="lin" valueType="num">
                                      <p:cBhvr>
                                        <p:cTn id="10" dur="2000" fill="hold"/>
                                        <p:tgtEl>
                                          <p:spTgt spid="5"/>
                                        </p:tgtEl>
                                        <p:attrNameLst>
                                          <p:attrName>ppt_x</p:attrName>
                                        </p:attrNameLst>
                                      </p:cBhvr>
                                      <p:tavLst>
                                        <p:tav tm="0">
                                          <p:val>
                                            <p:strVal val="#ppt_x"/>
                                          </p:val>
                                        </p:tav>
                                        <p:tav tm="100000">
                                          <p:val>
                                            <p:strVal val="#ppt_x"/>
                                          </p:val>
                                        </p:tav>
                                      </p:tavLst>
                                    </p:anim>
                                    <p:anim calcmode="lin" valueType="num">
                                      <p:cBhvr>
                                        <p:cTn id="11" dur="2000" fill="hold"/>
                                        <p:tgtEl>
                                          <p:spTgt spid="5"/>
                                        </p:tgtEl>
                                        <p:attrNameLst>
                                          <p:attrName>ppt_y</p:attrName>
                                        </p:attrNameLst>
                                      </p:cBhvr>
                                      <p:tavLst>
                                        <p:tav tm="0">
                                          <p:val>
                                            <p:strVal val="#ppt_y+.1"/>
                                          </p:val>
                                        </p:tav>
                                        <p:tav tm="100000">
                                          <p:val>
                                            <p:strVal val="#ppt_y"/>
                                          </p:val>
                                        </p:tav>
                                      </p:tavLst>
                                    </p:anim>
                                  </p:childTnLst>
                                </p:cTn>
                              </p:par>
                            </p:childTnLst>
                          </p:cTn>
                        </p:par>
                        <p:par>
                          <p:cTn id="12" fill="hold" nodeType="afterGroup">
                            <p:stCondLst>
                              <p:cond delay="2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1000"/>
                                        <p:tgtEl>
                                          <p:spTgt spid="1027"/>
                                        </p:tgtEl>
                                      </p:cBhvr>
                                    </p:animEffect>
                                    <p:anim calcmode="lin" valueType="num">
                                      <p:cBhvr>
                                        <p:cTn id="21" dur="1000" fill="hold"/>
                                        <p:tgtEl>
                                          <p:spTgt spid="1027"/>
                                        </p:tgtEl>
                                        <p:attrNameLst>
                                          <p:attrName>ppt_x</p:attrName>
                                        </p:attrNameLst>
                                      </p:cBhvr>
                                      <p:tavLst>
                                        <p:tav tm="0">
                                          <p:val>
                                            <p:strVal val="#ppt_x"/>
                                          </p:val>
                                        </p:tav>
                                        <p:tav tm="100000">
                                          <p:val>
                                            <p:strVal val="#ppt_x"/>
                                          </p:val>
                                        </p:tav>
                                      </p:tavLst>
                                    </p:anim>
                                    <p:anim calcmode="lin" valueType="num">
                                      <p:cBhvr>
                                        <p:cTn id="22" dur="1000" fill="hold"/>
                                        <p:tgtEl>
                                          <p:spTgt spid="1027"/>
                                        </p:tgtEl>
                                        <p:attrNameLst>
                                          <p:attrName>ppt_y</p:attrName>
                                        </p:attrNameLst>
                                      </p:cBhvr>
                                      <p:tavLst>
                                        <p:tav tm="0">
                                          <p:val>
                                            <p:strVal val="#ppt_y+.1"/>
                                          </p:val>
                                        </p:tav>
                                        <p:tav tm="100000">
                                          <p:val>
                                            <p:strVal val="#ppt_y"/>
                                          </p:val>
                                        </p:tav>
                                      </p:tavLst>
                                    </p:anim>
                                  </p:childTnLst>
                                </p:cTn>
                              </p:par>
                            </p:childTnLst>
                          </p:cTn>
                        </p:par>
                        <p:par>
                          <p:cTn id="23" fill="hold" nodeType="afterGroup">
                            <p:stCondLst>
                              <p:cond delay="3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numSld="80">
                <p:cTn id="27" repeatCount="indefinite" fill="hold" display="0">
                  <p:stCondLst>
                    <p:cond delay="indefinite"/>
                  </p:stCondLst>
                  <p:endCondLst>
                    <p:cond evt="onStopAudio" delay="0">
                      <p:tgtEl>
                        <p:sldTgt/>
                      </p:tgtEl>
                    </p:cond>
                  </p:endCondLst>
                </p:cTn>
                <p:tgtEl>
                  <p:spTgt spid="4"/>
                </p:tgtEl>
              </p:cMediaNode>
            </p:video>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DMIN\Desktop\Giai cuu dai duong 2\Picture1.png">
            <a:extLst>
              <a:ext uri="{FF2B5EF4-FFF2-40B4-BE49-F238E27FC236}">
                <a16:creationId xmlns:a16="http://schemas.microsoft.com/office/drawing/2014/main" id="{62037BF6-AF58-8C7A-E8AF-F8A6E11EA0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C:\Users\ADMIN\Desktop\Giai cuu dai duong 2\700_FO65125975_f041b01242bb3572e28f8de758886853.jpg">
            <a:extLst>
              <a:ext uri="{FF2B5EF4-FFF2-40B4-BE49-F238E27FC236}">
                <a16:creationId xmlns:a16="http://schemas.microsoft.com/office/drawing/2014/main" id="{4C6CDF22-D065-9A2B-F60E-B501C7D36A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725988"/>
            <a:ext cx="1547813"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C:\Users\ADMIN\Desktop\Giai cuu dai duong 2\700_FO63651544_20d8d8a83358c7cd2f7a9ac1d4852302.jpg">
            <a:extLst>
              <a:ext uri="{FF2B5EF4-FFF2-40B4-BE49-F238E27FC236}">
                <a16:creationId xmlns:a16="http://schemas.microsoft.com/office/drawing/2014/main" id="{DADD9FA8-08E7-132D-7320-9A599DE056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323641" flipH="1">
            <a:off x="3346450" y="3868738"/>
            <a:ext cx="2808288"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C:\Users\ADMIN\Desktop\Giai cuu dai duong 2\Luoi.png">
            <a:extLst>
              <a:ext uri="{FF2B5EF4-FFF2-40B4-BE49-F238E27FC236}">
                <a16:creationId xmlns:a16="http://schemas.microsoft.com/office/drawing/2014/main" id="{336AB07D-1956-E2B5-9A41-267C138ED1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565400"/>
            <a:ext cx="7759700" cy="1188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C:\Users\ADMIN\Desktop\Giai cuu dai duong 2\seashell-border-382756.jpg">
            <a:extLst>
              <a:ext uri="{FF2B5EF4-FFF2-40B4-BE49-F238E27FC236}">
                <a16:creationId xmlns:a16="http://schemas.microsoft.com/office/drawing/2014/main" id="{A6EF9E29-EEA0-2236-9405-2D3BE102EC40}"/>
              </a:ext>
            </a:extLst>
          </p:cNvPr>
          <p:cNvPicPr>
            <a:picLocks noChangeAspect="1" noChangeArrowheads="1"/>
          </p:cNvPicPr>
          <p:nvPr/>
        </p:nvPicPr>
        <p:blipFill>
          <a:blip r:embed="rId7" cstate="print"/>
          <a:srcRect/>
          <a:stretch>
            <a:fillRect/>
          </a:stretch>
        </p:blipFill>
        <p:spPr bwMode="auto">
          <a:xfrm>
            <a:off x="1961804" y="76199"/>
            <a:ext cx="10008523" cy="3099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ounded Rectangle 4">
            <a:extLst>
              <a:ext uri="{FF2B5EF4-FFF2-40B4-BE49-F238E27FC236}">
                <a16:creationId xmlns:a16="http://schemas.microsoft.com/office/drawing/2014/main" id="{51862476-8F70-7FC6-6EC4-9641A1127FAE}"/>
              </a:ext>
            </a:extLst>
          </p:cNvPr>
          <p:cNvSpPr/>
          <p:nvPr/>
        </p:nvSpPr>
        <p:spPr>
          <a:xfrm>
            <a:off x="203200" y="3357563"/>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a:solidFill>
                  <a:srgbClr val="FF0000"/>
                </a:solidFill>
                <a:latin typeface="Arial" pitchFamily="34" charset="0"/>
                <a:cs typeface="Arial" pitchFamily="34" charset="0"/>
              </a:rPr>
              <a:t>A. </a:t>
            </a:r>
            <a:r>
              <a:rPr lang="en-US" sz="2800" dirty="0" err="1">
                <a:solidFill>
                  <a:srgbClr val="FF0000"/>
                </a:solidFill>
                <a:latin typeface="Arial" pitchFamily="34" charset="0"/>
                <a:cs typeface="Arial" pitchFamily="34" charset="0"/>
              </a:rPr>
              <a:t>Hùng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Phát</a:t>
            </a:r>
            <a:endParaRPr lang="en-US" sz="2800" dirty="0">
              <a:solidFill>
                <a:srgbClr val="FF0000"/>
              </a:solidFill>
              <a:latin typeface="Arial" pitchFamily="34" charset="0"/>
              <a:cs typeface="Arial" pitchFamily="34" charset="0"/>
            </a:endParaRPr>
          </a:p>
        </p:txBody>
      </p:sp>
      <p:sp>
        <p:nvSpPr>
          <p:cNvPr id="15" name="Rounded Rectangle 14">
            <a:extLst>
              <a:ext uri="{FF2B5EF4-FFF2-40B4-BE49-F238E27FC236}">
                <a16:creationId xmlns:a16="http://schemas.microsoft.com/office/drawing/2014/main" id="{0BCE03F3-4755-EDCF-5D79-3346DC582F51}"/>
              </a:ext>
            </a:extLst>
          </p:cNvPr>
          <p:cNvSpPr/>
          <p:nvPr/>
        </p:nvSpPr>
        <p:spPr>
          <a:xfrm>
            <a:off x="3122613" y="3357563"/>
            <a:ext cx="2871787"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a:solidFill>
                  <a:srgbClr val="FF0000"/>
                </a:solidFill>
                <a:latin typeface="Arial" pitchFamily="34" charset="0"/>
                <a:cs typeface="Arial" pitchFamily="34" charset="0"/>
              </a:rPr>
              <a:t>B. </a:t>
            </a:r>
            <a:r>
              <a:rPr lang="en-US" sz="2800" dirty="0" err="1">
                <a:solidFill>
                  <a:srgbClr val="FF0000"/>
                </a:solidFill>
                <a:latin typeface="Arial" pitchFamily="34" charset="0"/>
                <a:cs typeface="Arial" pitchFamily="34" charset="0"/>
              </a:rPr>
              <a:t>Hồng</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Nhật</a:t>
            </a:r>
            <a:endParaRPr lang="en-US" sz="2800" dirty="0">
              <a:solidFill>
                <a:srgbClr val="FF0000"/>
              </a:solidFill>
              <a:latin typeface="Arial" pitchFamily="34" charset="0"/>
              <a:cs typeface="Arial" pitchFamily="34" charset="0"/>
            </a:endParaRPr>
          </a:p>
        </p:txBody>
      </p:sp>
      <p:sp>
        <p:nvSpPr>
          <p:cNvPr id="16" name="Rounded Rectangle 15">
            <a:extLst>
              <a:ext uri="{FF2B5EF4-FFF2-40B4-BE49-F238E27FC236}">
                <a16:creationId xmlns:a16="http://schemas.microsoft.com/office/drawing/2014/main" id="{EF661579-B5D1-0A48-0FEE-E981F03B5D21}"/>
              </a:ext>
            </a:extLst>
          </p:cNvPr>
          <p:cNvSpPr/>
          <p:nvPr/>
        </p:nvSpPr>
        <p:spPr>
          <a:xfrm>
            <a:off x="6275388" y="3387725"/>
            <a:ext cx="2767012"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a:solidFill>
                  <a:srgbClr val="FF0000"/>
                </a:solidFill>
                <a:latin typeface="Arial" pitchFamily="34" charset="0"/>
                <a:cs typeface="Arial" pitchFamily="34" charset="0"/>
              </a:rPr>
              <a:t>C. </a:t>
            </a:r>
            <a:r>
              <a:rPr lang="en-US" sz="2800" dirty="0" err="1">
                <a:solidFill>
                  <a:srgbClr val="FF0000"/>
                </a:solidFill>
                <a:latin typeface="Arial" pitchFamily="34" charset="0"/>
                <a:cs typeface="Arial" pitchFamily="34" charset="0"/>
              </a:rPr>
              <a:t>Hải</a:t>
            </a: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Âu</a:t>
            </a:r>
            <a:endParaRPr lang="en-US" sz="2800" dirty="0">
              <a:solidFill>
                <a:srgbClr val="FF0000"/>
              </a:solidFill>
              <a:latin typeface="Arial" pitchFamily="34" charset="0"/>
              <a:cs typeface="Arial" pitchFamily="34" charset="0"/>
            </a:endParaRPr>
          </a:p>
        </p:txBody>
      </p:sp>
      <p:sp>
        <p:nvSpPr>
          <p:cNvPr id="17" name="Rounded Rectangle 16">
            <a:extLst>
              <a:ext uri="{FF2B5EF4-FFF2-40B4-BE49-F238E27FC236}">
                <a16:creationId xmlns:a16="http://schemas.microsoft.com/office/drawing/2014/main" id="{F8BD40B1-DC74-2E2B-3FAD-A99F087CA95B}"/>
              </a:ext>
            </a:extLst>
          </p:cNvPr>
          <p:cNvSpPr/>
          <p:nvPr/>
        </p:nvSpPr>
        <p:spPr>
          <a:xfrm>
            <a:off x="9347200" y="3422650"/>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err="1">
                <a:solidFill>
                  <a:srgbClr val="FF0000"/>
                </a:solidFill>
                <a:latin typeface="Arial" pitchFamily="34" charset="0"/>
                <a:cs typeface="Arial" pitchFamily="34" charset="0"/>
              </a:rPr>
              <a:t>D.Bình</a:t>
            </a:r>
            <a:r>
              <a:rPr lang="en-US" sz="2800" dirty="0">
                <a:solidFill>
                  <a:srgbClr val="FF0000"/>
                </a:solidFill>
                <a:latin typeface="Arial" pitchFamily="34" charset="0"/>
                <a:cs typeface="Arial" pitchFamily="34" charset="0"/>
              </a:rPr>
              <a:t> Minh</a:t>
            </a:r>
          </a:p>
        </p:txBody>
      </p:sp>
      <p:pic>
        <p:nvPicPr>
          <p:cNvPr id="16395" name="Picture 2" descr="C:\Users\ADMIN\Desktop\Phan Thi Do Uyen\Giai cuu dai duong\Picture2.png">
            <a:hlinkClick r:id="" action="ppaction://hlinkshowjump?jump=nextslide"/>
            <a:extLst>
              <a:ext uri="{FF2B5EF4-FFF2-40B4-BE49-F238E27FC236}">
                <a16:creationId xmlns:a16="http://schemas.microsoft.com/office/drawing/2014/main" id="{9B97DD63-F9B3-C45A-0010-3B17426F377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375900" y="5054600"/>
            <a:ext cx="18161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hlinkClick r:id="" action="ppaction://media"/>
            <a:extLst>
              <a:ext uri="{FF2B5EF4-FFF2-40B4-BE49-F238E27FC236}">
                <a16:creationId xmlns:a16="http://schemas.microsoft.com/office/drawing/2014/main" id="{FF052380-21B7-AB8C-EB2E-2A82E9FFABC9}"/>
              </a:ext>
            </a:extLst>
          </p:cNvPr>
          <p:cNvPicPr>
            <a:picLocks noRot="1" noChangeAspect="1"/>
          </p:cNvPicPr>
          <p:nvPr>
            <a:videoFile r:link="rId1"/>
          </p:nvPr>
        </p:nvPicPr>
        <p:blipFill>
          <a:blip r:embed="rId9">
            <a:extLst>
              <a:ext uri="{28A0092B-C50C-407E-A947-70E740481C1C}">
                <a14:useLocalDpi xmlns:a14="http://schemas.microsoft.com/office/drawing/2010/main" val="0"/>
              </a:ext>
            </a:extLst>
          </a:blip>
          <a:srcRect/>
          <a:stretch>
            <a:fillRect/>
          </a:stretch>
        </p:blipFill>
        <p:spPr bwMode="auto">
          <a:xfrm>
            <a:off x="13208000" y="3859213"/>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7" name="Picture 2" descr="C:\Users\ADMIN\Desktop\Doremon cau ca ( trac nghiem )\Picture1 (2).png">
            <a:extLst>
              <a:ext uri="{FF2B5EF4-FFF2-40B4-BE49-F238E27FC236}">
                <a16:creationId xmlns:a16="http://schemas.microsoft.com/office/drawing/2014/main" id="{1980BC7C-AF9F-B3FB-4AB4-3060CC222C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050" y="736600"/>
            <a:ext cx="10477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times up">
            <a:extLst>
              <a:ext uri="{FF2B5EF4-FFF2-40B4-BE49-F238E27FC236}">
                <a16:creationId xmlns:a16="http://schemas.microsoft.com/office/drawing/2014/main" id="{B9F9F40B-58C4-CEBB-0FC0-74BB0A3CF3CF}"/>
              </a:ext>
            </a:extLst>
          </p:cNvPr>
          <p:cNvGrpSpPr>
            <a:grpSpLocks/>
          </p:cNvGrpSpPr>
          <p:nvPr/>
        </p:nvGrpSpPr>
        <p:grpSpPr bwMode="auto">
          <a:xfrm>
            <a:off x="782638" y="177800"/>
            <a:ext cx="1009650" cy="500063"/>
            <a:chOff x="2989747" y="438150"/>
            <a:chExt cx="1572029" cy="683752"/>
          </a:xfrm>
        </p:grpSpPr>
        <p:sp>
          <p:nvSpPr>
            <p:cNvPr id="49" name="Rounded Rectangle 48">
              <a:extLst>
                <a:ext uri="{FF2B5EF4-FFF2-40B4-BE49-F238E27FC236}">
                  <a16:creationId xmlns:a16="http://schemas.microsoft.com/office/drawing/2014/main" id="{824A874F-4339-B080-3DA7-9350E15BA80B}"/>
                </a:ext>
              </a:extLst>
            </p:cNvPr>
            <p:cNvSpPr/>
            <p:nvPr/>
          </p:nvSpPr>
          <p:spPr>
            <a:xfrm>
              <a:off x="2989747" y="540171"/>
              <a:ext cx="1572029" cy="58173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700" dirty="0">
                <a:latin typeface="Arial" panose="020B0604020202020204" pitchFamily="34" charset="0"/>
                <a:cs typeface="Arial" panose="020B0604020202020204" pitchFamily="34" charset="0"/>
              </a:endParaRPr>
            </a:p>
          </p:txBody>
        </p:sp>
        <p:sp>
          <p:nvSpPr>
            <p:cNvPr id="50" name="Rounded Rectangle 49">
              <a:extLst>
                <a:ext uri="{FF2B5EF4-FFF2-40B4-BE49-F238E27FC236}">
                  <a16:creationId xmlns:a16="http://schemas.microsoft.com/office/drawing/2014/main" id="{CA542E75-9E97-0BCC-C2B3-56EDCE59E6D1}"/>
                </a:ext>
              </a:extLst>
            </p:cNvPr>
            <p:cNvSpPr/>
            <p:nvPr/>
          </p:nvSpPr>
          <p:spPr>
            <a:xfrm>
              <a:off x="2989747" y="438150"/>
              <a:ext cx="1572029" cy="5817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500" dirty="0" err="1">
                  <a:latin typeface="Arial" panose="020B0604020202020204" pitchFamily="34" charset="0"/>
                  <a:cs typeface="Arial" panose="020B0604020202020204" pitchFamily="34" charset="0"/>
                </a:rPr>
                <a:t>Bắt</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đầu</a:t>
              </a:r>
              <a:r>
                <a:rPr lang="en-GB" sz="1500" dirty="0">
                  <a:latin typeface="Arial" panose="020B0604020202020204" pitchFamily="34" charset="0"/>
                  <a:cs typeface="Arial" panose="020B0604020202020204" pitchFamily="34" charset="0"/>
                </a:rPr>
                <a:t>!</a:t>
              </a:r>
            </a:p>
          </p:txBody>
        </p:sp>
      </p:grpSp>
      <p:pic>
        <p:nvPicPr>
          <p:cNvPr id="51" name="Picture 3" descr="C:\Users\ADMIN\Desktop\Picture2.png">
            <a:extLst>
              <a:ext uri="{FF2B5EF4-FFF2-40B4-BE49-F238E27FC236}">
                <a16:creationId xmlns:a16="http://schemas.microsoft.com/office/drawing/2014/main" id="{CE92BA8F-AE29-CA25-09D8-E46CC9C8D3B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7888" y="960438"/>
            <a:ext cx="8540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00" name="Group 51">
            <a:extLst>
              <a:ext uri="{FF2B5EF4-FFF2-40B4-BE49-F238E27FC236}">
                <a16:creationId xmlns:a16="http://schemas.microsoft.com/office/drawing/2014/main" id="{6E55CCE2-A152-4EDB-A182-C642694EB3AD}"/>
              </a:ext>
            </a:extLst>
          </p:cNvPr>
          <p:cNvGrpSpPr>
            <a:grpSpLocks/>
          </p:cNvGrpSpPr>
          <p:nvPr/>
        </p:nvGrpSpPr>
        <p:grpSpPr bwMode="auto">
          <a:xfrm>
            <a:off x="1244600" y="946150"/>
            <a:ext cx="120650" cy="101600"/>
            <a:chOff x="2455863" y="2411803"/>
            <a:chExt cx="566738" cy="566738"/>
          </a:xfrm>
        </p:grpSpPr>
        <p:sp>
          <p:nvSpPr>
            <p:cNvPr id="16446" name="Oval 32">
              <a:extLst>
                <a:ext uri="{FF2B5EF4-FFF2-40B4-BE49-F238E27FC236}">
                  <a16:creationId xmlns:a16="http://schemas.microsoft.com/office/drawing/2014/main" id="{3C93C83D-0F12-0DBD-EDB8-BE639D75FCFF}"/>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7" name="Oval 33">
              <a:extLst>
                <a:ext uri="{FF2B5EF4-FFF2-40B4-BE49-F238E27FC236}">
                  <a16:creationId xmlns:a16="http://schemas.microsoft.com/office/drawing/2014/main" id="{3F8CB429-E253-A5A8-E288-9A7981C12C85}"/>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8" name="Freeform 34">
              <a:extLst>
                <a:ext uri="{FF2B5EF4-FFF2-40B4-BE49-F238E27FC236}">
                  <a16:creationId xmlns:a16="http://schemas.microsoft.com/office/drawing/2014/main" id="{0028A0B2-2D37-932E-F7BB-A03D31266EC8}"/>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9" name="Freeform 35">
              <a:extLst>
                <a:ext uri="{FF2B5EF4-FFF2-40B4-BE49-F238E27FC236}">
                  <a16:creationId xmlns:a16="http://schemas.microsoft.com/office/drawing/2014/main" id="{6FC74F84-0A2A-CF62-BF20-47A918E4FFC6}"/>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50" name="Rectangle 36">
              <a:extLst>
                <a:ext uri="{FF2B5EF4-FFF2-40B4-BE49-F238E27FC236}">
                  <a16:creationId xmlns:a16="http://schemas.microsoft.com/office/drawing/2014/main" id="{B7FD2BAD-E757-49B8-4270-2D86C7AE0181}"/>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grpSp>
        <p:nvGrpSpPr>
          <p:cNvPr id="16401" name="Group 57">
            <a:extLst>
              <a:ext uri="{FF2B5EF4-FFF2-40B4-BE49-F238E27FC236}">
                <a16:creationId xmlns:a16="http://schemas.microsoft.com/office/drawing/2014/main" id="{21C19D19-AB2A-039F-0EBB-21B7E0BD3547}"/>
              </a:ext>
            </a:extLst>
          </p:cNvPr>
          <p:cNvGrpSpPr>
            <a:grpSpLocks/>
          </p:cNvGrpSpPr>
          <p:nvPr/>
        </p:nvGrpSpPr>
        <p:grpSpPr bwMode="auto">
          <a:xfrm>
            <a:off x="1246188" y="1681163"/>
            <a:ext cx="120650" cy="103187"/>
            <a:chOff x="2455863" y="2411803"/>
            <a:chExt cx="566738" cy="566738"/>
          </a:xfrm>
        </p:grpSpPr>
        <p:sp>
          <p:nvSpPr>
            <p:cNvPr id="16441" name="Oval 32">
              <a:extLst>
                <a:ext uri="{FF2B5EF4-FFF2-40B4-BE49-F238E27FC236}">
                  <a16:creationId xmlns:a16="http://schemas.microsoft.com/office/drawing/2014/main" id="{F3716E7C-88B6-10A8-EA22-E28C4DA8C844}"/>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2" name="Oval 33">
              <a:extLst>
                <a:ext uri="{FF2B5EF4-FFF2-40B4-BE49-F238E27FC236}">
                  <a16:creationId xmlns:a16="http://schemas.microsoft.com/office/drawing/2014/main" id="{B0E296A8-D7AE-9A8A-FB98-6EA3E1E3057B}"/>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3" name="Freeform 34">
              <a:extLst>
                <a:ext uri="{FF2B5EF4-FFF2-40B4-BE49-F238E27FC236}">
                  <a16:creationId xmlns:a16="http://schemas.microsoft.com/office/drawing/2014/main" id="{AE995CDB-A3AA-870F-19FB-FB6FF9D8E604}"/>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4" name="Freeform 35">
              <a:extLst>
                <a:ext uri="{FF2B5EF4-FFF2-40B4-BE49-F238E27FC236}">
                  <a16:creationId xmlns:a16="http://schemas.microsoft.com/office/drawing/2014/main" id="{E1C92799-3AB7-22B0-C1D9-5BFB49D6500B}"/>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5" name="Rectangle 36">
              <a:extLst>
                <a:ext uri="{FF2B5EF4-FFF2-40B4-BE49-F238E27FC236}">
                  <a16:creationId xmlns:a16="http://schemas.microsoft.com/office/drawing/2014/main" id="{3121C389-6691-CE71-5733-B2178BABB2C4}"/>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grpSp>
        <p:nvGrpSpPr>
          <p:cNvPr id="16402" name="Group 63">
            <a:extLst>
              <a:ext uri="{FF2B5EF4-FFF2-40B4-BE49-F238E27FC236}">
                <a16:creationId xmlns:a16="http://schemas.microsoft.com/office/drawing/2014/main" id="{2FA679B2-E79F-4182-86E0-BB27B804C1E3}"/>
              </a:ext>
            </a:extLst>
          </p:cNvPr>
          <p:cNvGrpSpPr>
            <a:grpSpLocks/>
          </p:cNvGrpSpPr>
          <p:nvPr/>
        </p:nvGrpSpPr>
        <p:grpSpPr bwMode="auto">
          <a:xfrm>
            <a:off x="1643063" y="1335088"/>
            <a:ext cx="120650" cy="101600"/>
            <a:chOff x="2455863" y="2411803"/>
            <a:chExt cx="566738" cy="566738"/>
          </a:xfrm>
        </p:grpSpPr>
        <p:sp>
          <p:nvSpPr>
            <p:cNvPr id="16436" name="Oval 32">
              <a:extLst>
                <a:ext uri="{FF2B5EF4-FFF2-40B4-BE49-F238E27FC236}">
                  <a16:creationId xmlns:a16="http://schemas.microsoft.com/office/drawing/2014/main" id="{3FDC0B7D-4F34-82DC-5CBC-642205B1C3E2}"/>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37" name="Oval 33">
              <a:extLst>
                <a:ext uri="{FF2B5EF4-FFF2-40B4-BE49-F238E27FC236}">
                  <a16:creationId xmlns:a16="http://schemas.microsoft.com/office/drawing/2014/main" id="{EA29B5A2-760C-05D3-4EF2-EF3E69F749F3}"/>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38" name="Freeform 34">
              <a:extLst>
                <a:ext uri="{FF2B5EF4-FFF2-40B4-BE49-F238E27FC236}">
                  <a16:creationId xmlns:a16="http://schemas.microsoft.com/office/drawing/2014/main" id="{E6D23F99-E47D-B7DE-7D4B-9AF32CED842F}"/>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39" name="Freeform 35">
              <a:extLst>
                <a:ext uri="{FF2B5EF4-FFF2-40B4-BE49-F238E27FC236}">
                  <a16:creationId xmlns:a16="http://schemas.microsoft.com/office/drawing/2014/main" id="{9D2E8DDE-19D8-4895-1FA6-A453D2C9BCD1}"/>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40" name="Rectangle 36">
              <a:extLst>
                <a:ext uri="{FF2B5EF4-FFF2-40B4-BE49-F238E27FC236}">
                  <a16:creationId xmlns:a16="http://schemas.microsoft.com/office/drawing/2014/main" id="{D98A97B6-E7A5-D1D3-35EB-7619E2E4B7E1}"/>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grpSp>
        <p:nvGrpSpPr>
          <p:cNvPr id="16403" name="Group 69">
            <a:extLst>
              <a:ext uri="{FF2B5EF4-FFF2-40B4-BE49-F238E27FC236}">
                <a16:creationId xmlns:a16="http://schemas.microsoft.com/office/drawing/2014/main" id="{3AC996C5-296E-DB78-C04A-E101A3A53199}"/>
              </a:ext>
            </a:extLst>
          </p:cNvPr>
          <p:cNvGrpSpPr>
            <a:grpSpLocks/>
          </p:cNvGrpSpPr>
          <p:nvPr/>
        </p:nvGrpSpPr>
        <p:grpSpPr bwMode="auto">
          <a:xfrm>
            <a:off x="882650" y="1370013"/>
            <a:ext cx="120650" cy="101600"/>
            <a:chOff x="2455863" y="2411803"/>
            <a:chExt cx="566738" cy="566738"/>
          </a:xfrm>
        </p:grpSpPr>
        <p:sp>
          <p:nvSpPr>
            <p:cNvPr id="16431" name="Oval 32">
              <a:extLst>
                <a:ext uri="{FF2B5EF4-FFF2-40B4-BE49-F238E27FC236}">
                  <a16:creationId xmlns:a16="http://schemas.microsoft.com/office/drawing/2014/main" id="{4C88CA5F-836D-B247-2B2D-361BC8180E06}"/>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32" name="Oval 33">
              <a:extLst>
                <a:ext uri="{FF2B5EF4-FFF2-40B4-BE49-F238E27FC236}">
                  <a16:creationId xmlns:a16="http://schemas.microsoft.com/office/drawing/2014/main" id="{BA3A4531-BACD-1F7E-1A06-DD33AFE646E7}"/>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33" name="Freeform 34">
              <a:extLst>
                <a:ext uri="{FF2B5EF4-FFF2-40B4-BE49-F238E27FC236}">
                  <a16:creationId xmlns:a16="http://schemas.microsoft.com/office/drawing/2014/main" id="{E40102E6-2FED-235F-23E8-1C471BEC49C9}"/>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34" name="Freeform 35">
              <a:extLst>
                <a:ext uri="{FF2B5EF4-FFF2-40B4-BE49-F238E27FC236}">
                  <a16:creationId xmlns:a16="http://schemas.microsoft.com/office/drawing/2014/main" id="{7ACBB97F-BD0A-5CB3-C3EF-FC28AD3D1BC0}"/>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6435" name="Rectangle 36">
              <a:extLst>
                <a:ext uri="{FF2B5EF4-FFF2-40B4-BE49-F238E27FC236}">
                  <a16:creationId xmlns:a16="http://schemas.microsoft.com/office/drawing/2014/main" id="{4EA515F9-D61F-1A5D-43FE-0B931968A1BC}"/>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sp>
        <p:nvSpPr>
          <p:cNvPr id="16404" name="Oval 107">
            <a:extLst>
              <a:ext uri="{FF2B5EF4-FFF2-40B4-BE49-F238E27FC236}">
                <a16:creationId xmlns:a16="http://schemas.microsoft.com/office/drawing/2014/main" id="{4B45C463-FCE6-06BA-DD08-F9080DA9FE94}"/>
              </a:ext>
            </a:extLst>
          </p:cNvPr>
          <p:cNvSpPr>
            <a:spLocks noChangeArrowheads="1"/>
          </p:cNvSpPr>
          <p:nvPr/>
        </p:nvSpPr>
        <p:spPr bwMode="auto">
          <a:xfrm>
            <a:off x="1258888" y="1331913"/>
            <a:ext cx="92075" cy="7620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77" name="Explosion 2 76">
            <a:extLst>
              <a:ext uri="{FF2B5EF4-FFF2-40B4-BE49-F238E27FC236}">
                <a16:creationId xmlns:a16="http://schemas.microsoft.com/office/drawing/2014/main" id="{079088A9-066F-8A4B-A321-728FE36E4365}"/>
              </a:ext>
            </a:extLst>
          </p:cNvPr>
          <p:cNvSpPr/>
          <p:nvPr/>
        </p:nvSpPr>
        <p:spPr>
          <a:xfrm>
            <a:off x="439738" y="4670425"/>
            <a:ext cx="3149600" cy="2074863"/>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r>
              <a:rPr lang="en-US" sz="3200" dirty="0">
                <a:solidFill>
                  <a:srgbClr val="0000FF"/>
                </a:solidFill>
              </a:rPr>
              <a:t>HẾT GIỜ</a:t>
            </a:r>
          </a:p>
        </p:txBody>
      </p:sp>
      <p:sp>
        <p:nvSpPr>
          <p:cNvPr id="12310" name="TextBox 11">
            <a:extLst>
              <a:ext uri="{FF2B5EF4-FFF2-40B4-BE49-F238E27FC236}">
                <a16:creationId xmlns:a16="http://schemas.microsoft.com/office/drawing/2014/main" id="{3F21BF34-72C4-4F50-1E16-B91439895967}"/>
              </a:ext>
            </a:extLst>
          </p:cNvPr>
          <p:cNvSpPr txBox="1">
            <a:spLocks noChangeArrowheads="1"/>
          </p:cNvSpPr>
          <p:nvPr/>
        </p:nvSpPr>
        <p:spPr bwMode="auto">
          <a:xfrm>
            <a:off x="1936750" y="-20638"/>
            <a:ext cx="9850438" cy="954088"/>
          </a:xfrm>
          <a:prstGeom prst="rect">
            <a:avLst/>
          </a:prstGeom>
          <a:solidFill>
            <a:schemeClr val="accent2">
              <a:lumMod val="60000"/>
              <a:lumOff val="40000"/>
            </a:schemeClr>
          </a:solidFill>
          <a:ln w="9525">
            <a:noFill/>
            <a:miter lim="800000"/>
            <a:headEnd/>
            <a:tailEnd/>
          </a:ln>
        </p:spPr>
        <p:txBody>
          <a:bodyPr lIns="91438" tIns="45719" rIns="91438" bIns="45719">
            <a:spAutoFit/>
          </a:bodyPr>
          <a:lstStyle/>
          <a:p>
            <a:pPr>
              <a:defRPr/>
            </a:pPr>
            <a:r>
              <a:rPr lang="en-US" sz="2800" b="1" dirty="0" err="1"/>
              <a:t>Cô</a:t>
            </a:r>
            <a:r>
              <a:rPr lang="en-US" sz="2800" b="1" dirty="0"/>
              <a:t> </a:t>
            </a:r>
            <a:r>
              <a:rPr lang="en-US" sz="2800" b="1" dirty="0" err="1"/>
              <a:t>Ngọc</a:t>
            </a:r>
            <a:r>
              <a:rPr lang="en-US" sz="2800" b="1" dirty="0"/>
              <a:t> </a:t>
            </a:r>
            <a:r>
              <a:rPr lang="en-US" sz="2800" b="1" dirty="0" err="1"/>
              <a:t>cần</a:t>
            </a:r>
            <a:r>
              <a:rPr lang="en-US" sz="2800" b="1" dirty="0"/>
              <a:t> </a:t>
            </a:r>
            <a:r>
              <a:rPr lang="en-US" sz="2800" b="1" dirty="0" err="1"/>
              <a:t>mua</a:t>
            </a:r>
            <a:r>
              <a:rPr lang="en-US" sz="2800" b="1" dirty="0"/>
              <a:t> </a:t>
            </a:r>
            <a:r>
              <a:rPr lang="en-US" sz="2800" b="1" dirty="0" err="1"/>
              <a:t>một</a:t>
            </a:r>
            <a:r>
              <a:rPr lang="en-US" sz="2800" b="1" dirty="0"/>
              <a:t> </a:t>
            </a:r>
            <a:r>
              <a:rPr lang="en-US" sz="2800" b="1" dirty="0" err="1"/>
              <a:t>chiếc</a:t>
            </a:r>
            <a:r>
              <a:rPr lang="en-US" sz="2800" b="1" dirty="0"/>
              <a:t> </a:t>
            </a:r>
            <a:r>
              <a:rPr lang="en-US" sz="2800" b="1" dirty="0" err="1"/>
              <a:t>phích</a:t>
            </a:r>
            <a:r>
              <a:rPr lang="en-US" sz="2800" b="1" dirty="0"/>
              <a:t> </a:t>
            </a:r>
            <a:r>
              <a:rPr lang="en-US" sz="2800" b="1" dirty="0" err="1"/>
              <a:t>nước</a:t>
            </a:r>
            <a:r>
              <a:rPr lang="en-US" sz="2800" b="1" dirty="0"/>
              <a:t>. </a:t>
            </a:r>
            <a:r>
              <a:rPr lang="en-US" sz="2800" b="1" dirty="0" err="1"/>
              <a:t>Giá</a:t>
            </a:r>
            <a:r>
              <a:rPr lang="en-US" sz="2800" b="1" dirty="0"/>
              <a:t> </a:t>
            </a:r>
            <a:r>
              <a:rPr lang="en-US" sz="2800" b="1" dirty="0" err="1"/>
              <a:t>chiếc</a:t>
            </a:r>
            <a:r>
              <a:rPr lang="en-US" sz="2800" b="1" dirty="0"/>
              <a:t> </a:t>
            </a:r>
            <a:r>
              <a:rPr lang="en-US" sz="2800" b="1" dirty="0" err="1"/>
              <a:t>phích</a:t>
            </a:r>
            <a:r>
              <a:rPr lang="en-US" sz="2800" b="1" dirty="0"/>
              <a:t> </a:t>
            </a:r>
            <a:r>
              <a:rPr lang="en-US" sz="2800" b="1" dirty="0" err="1"/>
              <a:t>nước</a:t>
            </a:r>
            <a:r>
              <a:rPr lang="en-US" sz="2800" b="1" dirty="0"/>
              <a:t> </a:t>
            </a:r>
            <a:r>
              <a:rPr lang="en-US" sz="2800" b="1" dirty="0" err="1"/>
              <a:t>mà</a:t>
            </a:r>
            <a:r>
              <a:rPr lang="en-US" sz="2800" b="1" dirty="0"/>
              <a:t> </a:t>
            </a:r>
            <a:r>
              <a:rPr lang="en-US" sz="2800" b="1" dirty="0" err="1"/>
              <a:t>cô</a:t>
            </a:r>
            <a:r>
              <a:rPr lang="en-US" sz="2800" b="1" dirty="0"/>
              <a:t> </a:t>
            </a:r>
            <a:r>
              <a:rPr lang="en-US" sz="2800" b="1" dirty="0" err="1"/>
              <a:t>Ngọc</a:t>
            </a:r>
            <a:r>
              <a:rPr lang="en-US" sz="2800" b="1" dirty="0"/>
              <a:t> </a:t>
            </a:r>
            <a:r>
              <a:rPr lang="en-US" sz="2800" b="1" dirty="0" err="1"/>
              <a:t>định</a:t>
            </a:r>
            <a:r>
              <a:rPr lang="en-US" sz="2800" b="1" dirty="0"/>
              <a:t> </a:t>
            </a:r>
            <a:r>
              <a:rPr lang="en-US" sz="2800" b="1" dirty="0" err="1"/>
              <a:t>mua</a:t>
            </a:r>
            <a:r>
              <a:rPr lang="en-US" sz="2800" b="1" dirty="0"/>
              <a:t> ở </a:t>
            </a:r>
            <a:r>
              <a:rPr lang="en-US" sz="2800" b="1" dirty="0" err="1"/>
              <a:t>năm</a:t>
            </a:r>
            <a:r>
              <a:rPr lang="en-US" sz="2800" b="1" dirty="0"/>
              <a:t> </a:t>
            </a:r>
            <a:r>
              <a:rPr lang="en-US" sz="2800" b="1" dirty="0" err="1"/>
              <a:t>cửa</a:t>
            </a:r>
            <a:r>
              <a:rPr lang="en-US" sz="2800" b="1" dirty="0"/>
              <a:t> </a:t>
            </a:r>
            <a:r>
              <a:rPr lang="en-US" sz="2800" b="1" dirty="0" err="1"/>
              <a:t>hàng</a:t>
            </a:r>
            <a:r>
              <a:rPr lang="en-US" sz="2800" b="1" dirty="0"/>
              <a:t> </a:t>
            </a:r>
            <a:r>
              <a:rPr lang="en-US" sz="2800" b="1" dirty="0" err="1"/>
              <a:t>như</a:t>
            </a:r>
            <a:r>
              <a:rPr lang="en-US" sz="2800" b="1" dirty="0"/>
              <a:t> </a:t>
            </a:r>
            <a:r>
              <a:rPr lang="en-US" sz="2800" b="1" dirty="0" err="1"/>
              <a:t>sau</a:t>
            </a:r>
            <a:r>
              <a:rPr lang="en-US" sz="2800" b="1" dirty="0"/>
              <a:t>:</a:t>
            </a:r>
            <a:endParaRPr lang="vi-VN" sz="2800" b="1" dirty="0"/>
          </a:p>
        </p:txBody>
      </p:sp>
      <p:graphicFrame>
        <p:nvGraphicFramePr>
          <p:cNvPr id="46" name="Table 45">
            <a:extLst>
              <a:ext uri="{FF2B5EF4-FFF2-40B4-BE49-F238E27FC236}">
                <a16:creationId xmlns:a16="http://schemas.microsoft.com/office/drawing/2014/main" id="{1C1958E6-D5DB-9041-83AD-15A30C8BD7F4}"/>
              </a:ext>
            </a:extLst>
          </p:cNvPr>
          <p:cNvGraphicFramePr>
            <a:graphicFrameLocks noGrp="1"/>
          </p:cNvGraphicFramePr>
          <p:nvPr/>
        </p:nvGraphicFramePr>
        <p:xfrm>
          <a:off x="1944688" y="1022350"/>
          <a:ext cx="9926637" cy="1522413"/>
        </p:xfrm>
        <a:graphic>
          <a:graphicData uri="http://schemas.openxmlformats.org/drawingml/2006/table">
            <a:tbl>
              <a:tblPr firstRow="1" bandRow="1">
                <a:tableStyleId>{5C22544A-7EE6-4342-B048-85BDC9FD1C3A}</a:tableStyleId>
              </a:tblPr>
              <a:tblGrid>
                <a:gridCol w="1918243">
                  <a:extLst>
                    <a:ext uri="{9D8B030D-6E8A-4147-A177-3AD203B41FA5}">
                      <a16:colId xmlns:a16="http://schemas.microsoft.com/office/drawing/2014/main" val="20000"/>
                    </a:ext>
                  </a:extLst>
                </a:gridCol>
                <a:gridCol w="1477993">
                  <a:extLst>
                    <a:ext uri="{9D8B030D-6E8A-4147-A177-3AD203B41FA5}">
                      <a16:colId xmlns:a16="http://schemas.microsoft.com/office/drawing/2014/main" val="20001"/>
                    </a:ext>
                  </a:extLst>
                </a:gridCol>
                <a:gridCol w="1745288">
                  <a:extLst>
                    <a:ext uri="{9D8B030D-6E8A-4147-A177-3AD203B41FA5}">
                      <a16:colId xmlns:a16="http://schemas.microsoft.com/office/drawing/2014/main" val="20002"/>
                    </a:ext>
                  </a:extLst>
                </a:gridCol>
                <a:gridCol w="1556610">
                  <a:extLst>
                    <a:ext uri="{9D8B030D-6E8A-4147-A177-3AD203B41FA5}">
                      <a16:colId xmlns:a16="http://schemas.microsoft.com/office/drawing/2014/main" val="20003"/>
                    </a:ext>
                  </a:extLst>
                </a:gridCol>
                <a:gridCol w="1619501">
                  <a:extLst>
                    <a:ext uri="{9D8B030D-6E8A-4147-A177-3AD203B41FA5}">
                      <a16:colId xmlns:a16="http://schemas.microsoft.com/office/drawing/2014/main" val="20004"/>
                    </a:ext>
                  </a:extLst>
                </a:gridCol>
                <a:gridCol w="1609002">
                  <a:extLst>
                    <a:ext uri="{9D8B030D-6E8A-4147-A177-3AD203B41FA5}">
                      <a16:colId xmlns:a16="http://schemas.microsoft.com/office/drawing/2014/main" val="20005"/>
                    </a:ext>
                  </a:extLst>
                </a:gridCol>
              </a:tblGrid>
              <a:tr h="944891">
                <a:tc>
                  <a:txBody>
                    <a:bodyPr/>
                    <a:lstStyle/>
                    <a:p>
                      <a:r>
                        <a:rPr lang="en-US" sz="2800" b="0" dirty="0" err="1">
                          <a:solidFill>
                            <a:srgbClr val="0000CC"/>
                          </a:solidFill>
                          <a:latin typeface="Arial" pitchFamily="34" charset="0"/>
                          <a:cs typeface="Arial" pitchFamily="34" charset="0"/>
                        </a:rPr>
                        <a:t>Cửa</a:t>
                      </a:r>
                      <a:r>
                        <a:rPr lang="en-US" sz="2800" b="0" baseline="0" dirty="0">
                          <a:solidFill>
                            <a:srgbClr val="0000CC"/>
                          </a:solidFill>
                          <a:latin typeface="Arial" pitchFamily="34" charset="0"/>
                          <a:cs typeface="Arial" pitchFamily="34" charset="0"/>
                        </a:rPr>
                        <a:t> </a:t>
                      </a:r>
                      <a:r>
                        <a:rPr lang="en-US" sz="2800" b="0" baseline="0" dirty="0" err="1">
                          <a:solidFill>
                            <a:srgbClr val="0000CC"/>
                          </a:solidFill>
                          <a:latin typeface="Arial" pitchFamily="34" charset="0"/>
                          <a:cs typeface="Arial" pitchFamily="34" charset="0"/>
                        </a:rPr>
                        <a:t>hàng</a:t>
                      </a:r>
                      <a:r>
                        <a:rPr lang="en-US" sz="2800" b="0" baseline="0" dirty="0">
                          <a:solidFill>
                            <a:srgbClr val="0000CC"/>
                          </a:solidFill>
                          <a:latin typeface="Arial" pitchFamily="34" charset="0"/>
                          <a:cs typeface="Arial" pitchFamily="34" charset="0"/>
                        </a:rPr>
                        <a:t> </a:t>
                      </a:r>
                      <a:endParaRPr lang="vi-VN" sz="2800" b="0" dirty="0">
                        <a:solidFill>
                          <a:srgbClr val="0000CC"/>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err="1">
                          <a:solidFill>
                            <a:srgbClr val="0000CC"/>
                          </a:solidFill>
                          <a:latin typeface="Arial" pitchFamily="34" charset="0"/>
                          <a:cs typeface="Arial" pitchFamily="34" charset="0"/>
                        </a:rPr>
                        <a:t>Bình</a:t>
                      </a:r>
                      <a:r>
                        <a:rPr lang="en-US" sz="2800" b="0" baseline="0" dirty="0">
                          <a:solidFill>
                            <a:srgbClr val="0000CC"/>
                          </a:solidFill>
                          <a:latin typeface="Arial" pitchFamily="34" charset="0"/>
                          <a:cs typeface="Arial" pitchFamily="34" charset="0"/>
                        </a:rPr>
                        <a:t> Minh</a:t>
                      </a:r>
                      <a:endParaRPr lang="vi-VN" sz="2800" b="0" dirty="0">
                        <a:solidFill>
                          <a:srgbClr val="0000CC"/>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err="1">
                          <a:solidFill>
                            <a:srgbClr val="0000CC"/>
                          </a:solidFill>
                          <a:latin typeface="Arial" pitchFamily="34" charset="0"/>
                          <a:cs typeface="Arial" pitchFamily="34" charset="0"/>
                        </a:rPr>
                        <a:t>Hùng</a:t>
                      </a:r>
                      <a:r>
                        <a:rPr lang="en-US" sz="2800" b="0" baseline="0" dirty="0">
                          <a:solidFill>
                            <a:srgbClr val="0000CC"/>
                          </a:solidFill>
                          <a:latin typeface="Arial" pitchFamily="34" charset="0"/>
                          <a:cs typeface="Arial" pitchFamily="34" charset="0"/>
                        </a:rPr>
                        <a:t> </a:t>
                      </a:r>
                      <a:r>
                        <a:rPr lang="en-US" sz="2800" b="0" baseline="0" dirty="0" err="1">
                          <a:solidFill>
                            <a:srgbClr val="0000CC"/>
                          </a:solidFill>
                          <a:latin typeface="Arial" pitchFamily="34" charset="0"/>
                          <a:cs typeface="Arial" pitchFamily="34" charset="0"/>
                        </a:rPr>
                        <a:t>Phát</a:t>
                      </a:r>
                      <a:endParaRPr lang="vi-VN" sz="2800" b="0" dirty="0">
                        <a:solidFill>
                          <a:srgbClr val="0000CC"/>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err="1">
                          <a:solidFill>
                            <a:srgbClr val="0000CC"/>
                          </a:solidFill>
                          <a:latin typeface="Arial" pitchFamily="34" charset="0"/>
                          <a:cs typeface="Arial" pitchFamily="34" charset="0"/>
                        </a:rPr>
                        <a:t>Hải</a:t>
                      </a:r>
                      <a:r>
                        <a:rPr lang="en-US" sz="2800" b="0" baseline="0" dirty="0">
                          <a:solidFill>
                            <a:srgbClr val="0000CC"/>
                          </a:solidFill>
                          <a:latin typeface="Arial" pitchFamily="34" charset="0"/>
                          <a:cs typeface="Arial" pitchFamily="34" charset="0"/>
                        </a:rPr>
                        <a:t> </a:t>
                      </a:r>
                      <a:r>
                        <a:rPr lang="en-US" sz="2800" b="0" baseline="0" dirty="0" err="1">
                          <a:solidFill>
                            <a:srgbClr val="0000CC"/>
                          </a:solidFill>
                          <a:latin typeface="Arial" pitchFamily="34" charset="0"/>
                          <a:cs typeface="Arial" pitchFamily="34" charset="0"/>
                        </a:rPr>
                        <a:t>Âu</a:t>
                      </a:r>
                      <a:endParaRPr lang="vi-VN" sz="2800" b="0" dirty="0">
                        <a:solidFill>
                          <a:srgbClr val="0000CC"/>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err="1">
                          <a:solidFill>
                            <a:srgbClr val="0000CC"/>
                          </a:solidFill>
                          <a:latin typeface="Arial" pitchFamily="34" charset="0"/>
                          <a:cs typeface="Arial" pitchFamily="34" charset="0"/>
                        </a:rPr>
                        <a:t>Hoa</a:t>
                      </a:r>
                      <a:r>
                        <a:rPr lang="en-US" sz="2800" b="0" dirty="0">
                          <a:solidFill>
                            <a:srgbClr val="0000CC"/>
                          </a:solidFill>
                          <a:latin typeface="Arial" pitchFamily="34" charset="0"/>
                          <a:cs typeface="Arial" pitchFamily="34" charset="0"/>
                        </a:rPr>
                        <a:t> </a:t>
                      </a:r>
                      <a:r>
                        <a:rPr lang="en-US" sz="2800" b="0" dirty="0" err="1">
                          <a:solidFill>
                            <a:srgbClr val="0000CC"/>
                          </a:solidFill>
                          <a:latin typeface="Arial" pitchFamily="34" charset="0"/>
                          <a:cs typeface="Arial" pitchFamily="34" charset="0"/>
                        </a:rPr>
                        <a:t>Sen</a:t>
                      </a:r>
                      <a:endParaRPr lang="vi-VN" sz="2800" b="0" dirty="0">
                        <a:solidFill>
                          <a:srgbClr val="0000CC"/>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err="1">
                          <a:solidFill>
                            <a:srgbClr val="0000CC"/>
                          </a:solidFill>
                          <a:latin typeface="Arial" pitchFamily="34" charset="0"/>
                          <a:cs typeface="Arial" pitchFamily="34" charset="0"/>
                        </a:rPr>
                        <a:t>Hồng</a:t>
                      </a:r>
                      <a:r>
                        <a:rPr lang="en-US" sz="2800" b="0" baseline="0" dirty="0">
                          <a:solidFill>
                            <a:srgbClr val="0000CC"/>
                          </a:solidFill>
                          <a:latin typeface="Arial" pitchFamily="34" charset="0"/>
                          <a:cs typeface="Arial" pitchFamily="34" charset="0"/>
                        </a:rPr>
                        <a:t> </a:t>
                      </a:r>
                      <a:r>
                        <a:rPr lang="en-US" sz="2800" b="0" baseline="0" dirty="0" err="1">
                          <a:solidFill>
                            <a:srgbClr val="0000CC"/>
                          </a:solidFill>
                          <a:latin typeface="Arial" pitchFamily="34" charset="0"/>
                          <a:cs typeface="Arial" pitchFamily="34" charset="0"/>
                        </a:rPr>
                        <a:t>Nhật</a:t>
                      </a:r>
                      <a:endParaRPr lang="vi-VN" sz="2800" b="0" dirty="0">
                        <a:solidFill>
                          <a:srgbClr val="0000CC"/>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0"/>
                  </a:ext>
                </a:extLst>
              </a:tr>
              <a:tr h="577522">
                <a:tc>
                  <a:txBody>
                    <a:bodyPr/>
                    <a:lstStyle/>
                    <a:p>
                      <a:r>
                        <a:rPr lang="en-US" sz="2800" b="0" dirty="0" err="1">
                          <a:solidFill>
                            <a:srgbClr val="0000CC"/>
                          </a:solidFill>
                          <a:latin typeface="Arial" pitchFamily="34" charset="0"/>
                          <a:cs typeface="Arial" pitchFamily="34" charset="0"/>
                        </a:rPr>
                        <a:t>Giá</a:t>
                      </a:r>
                      <a:r>
                        <a:rPr lang="en-US" sz="2800" b="0" dirty="0">
                          <a:solidFill>
                            <a:srgbClr val="0000CC"/>
                          </a:solidFill>
                          <a:latin typeface="Arial" pitchFamily="34" charset="0"/>
                          <a:cs typeface="Arial" pitchFamily="34" charset="0"/>
                        </a:rPr>
                        <a:t>(</a:t>
                      </a:r>
                      <a:r>
                        <a:rPr lang="en-US" sz="2800" b="0" baseline="0" dirty="0">
                          <a:solidFill>
                            <a:srgbClr val="0000CC"/>
                          </a:solidFill>
                          <a:latin typeface="Arial" pitchFamily="34" charset="0"/>
                          <a:cs typeface="Arial" pitchFamily="34" charset="0"/>
                        </a:rPr>
                        <a:t> </a:t>
                      </a:r>
                      <a:r>
                        <a:rPr lang="en-US" sz="2800" b="0" baseline="0" dirty="0" err="1">
                          <a:solidFill>
                            <a:srgbClr val="0000CC"/>
                          </a:solidFill>
                          <a:latin typeface="Arial" pitchFamily="34" charset="0"/>
                          <a:cs typeface="Arial" pitchFamily="34" charset="0"/>
                        </a:rPr>
                        <a:t>đồng</a:t>
                      </a:r>
                      <a:r>
                        <a:rPr lang="en-US" sz="2800" b="0" baseline="0" dirty="0">
                          <a:solidFill>
                            <a:srgbClr val="0000CC"/>
                          </a:solidFill>
                          <a:latin typeface="Arial" pitchFamily="34" charset="0"/>
                          <a:cs typeface="Arial" pitchFamily="34" charset="0"/>
                        </a:rPr>
                        <a:t>)</a:t>
                      </a:r>
                      <a:endParaRPr lang="vi-VN" sz="2800" b="0" dirty="0">
                        <a:solidFill>
                          <a:srgbClr val="0000CC"/>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a:solidFill>
                            <a:srgbClr val="FF0000"/>
                          </a:solidFill>
                          <a:latin typeface="Arial" pitchFamily="34" charset="0"/>
                          <a:cs typeface="Arial" pitchFamily="34" charset="0"/>
                        </a:rPr>
                        <a:t>105 000</a:t>
                      </a:r>
                      <a:endParaRPr lang="vi-VN" sz="2800" b="0" dirty="0">
                        <a:solidFill>
                          <a:srgbClr val="FF0000"/>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a:solidFill>
                            <a:srgbClr val="FF0000"/>
                          </a:solidFill>
                          <a:latin typeface="Arial" pitchFamily="34" charset="0"/>
                          <a:cs typeface="Arial" pitchFamily="34" charset="0"/>
                        </a:rPr>
                        <a:t>107</a:t>
                      </a:r>
                      <a:r>
                        <a:rPr lang="en-US" sz="2800" b="0" baseline="0" dirty="0">
                          <a:solidFill>
                            <a:srgbClr val="FF0000"/>
                          </a:solidFill>
                          <a:latin typeface="Arial" pitchFamily="34" charset="0"/>
                          <a:cs typeface="Arial" pitchFamily="34" charset="0"/>
                        </a:rPr>
                        <a:t> 000</a:t>
                      </a:r>
                      <a:endParaRPr lang="vi-VN" sz="2800" b="0" dirty="0">
                        <a:solidFill>
                          <a:srgbClr val="FF0000"/>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a:solidFill>
                            <a:srgbClr val="FF0000"/>
                          </a:solidFill>
                          <a:latin typeface="Arial" pitchFamily="34" charset="0"/>
                          <a:cs typeface="Arial" pitchFamily="34" charset="0"/>
                        </a:rPr>
                        <a:t>110 000</a:t>
                      </a:r>
                      <a:endParaRPr lang="vi-VN" sz="2800" b="0" dirty="0">
                        <a:solidFill>
                          <a:srgbClr val="FF0000"/>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a:solidFill>
                            <a:srgbClr val="FF0000"/>
                          </a:solidFill>
                          <a:latin typeface="Arial" pitchFamily="34" charset="0"/>
                          <a:cs typeface="Arial" pitchFamily="34" charset="0"/>
                        </a:rPr>
                        <a:t>120 000</a:t>
                      </a:r>
                      <a:endParaRPr lang="vi-VN" sz="2800" b="0" dirty="0">
                        <a:solidFill>
                          <a:srgbClr val="FF0000"/>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r>
                        <a:rPr lang="en-US" sz="2800" b="0" dirty="0">
                          <a:solidFill>
                            <a:srgbClr val="FF0000"/>
                          </a:solidFill>
                          <a:latin typeface="Arial" pitchFamily="34" charset="0"/>
                          <a:cs typeface="Arial" pitchFamily="34" charset="0"/>
                        </a:rPr>
                        <a:t>115 000</a:t>
                      </a:r>
                      <a:endParaRPr lang="vi-VN" sz="2800" b="0" dirty="0">
                        <a:solidFill>
                          <a:srgbClr val="FF0000"/>
                        </a:solidFill>
                        <a:latin typeface="Arial" pitchFamily="34" charset="0"/>
                        <a:cs typeface="Arial" pitchFamily="34" charset="0"/>
                      </a:endParaRPr>
                    </a:p>
                  </a:txBody>
                  <a:tcPr marL="91437" marR="91437" marT="45721" marB="4572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001"/>
                  </a:ext>
                </a:extLst>
              </a:tr>
            </a:tbl>
          </a:graphicData>
        </a:graphic>
      </p:graphicFrame>
      <p:sp>
        <p:nvSpPr>
          <p:cNvPr id="12334" name="TextBox 15">
            <a:extLst>
              <a:ext uri="{FF2B5EF4-FFF2-40B4-BE49-F238E27FC236}">
                <a16:creationId xmlns:a16="http://schemas.microsoft.com/office/drawing/2014/main" id="{9038392A-160E-6E3B-938A-D56E12EDABA2}"/>
              </a:ext>
            </a:extLst>
          </p:cNvPr>
          <p:cNvSpPr txBox="1">
            <a:spLocks noChangeArrowheads="1"/>
          </p:cNvSpPr>
          <p:nvPr/>
        </p:nvSpPr>
        <p:spPr bwMode="auto">
          <a:xfrm>
            <a:off x="1978025" y="2595563"/>
            <a:ext cx="10213975" cy="523875"/>
          </a:xfrm>
          <a:prstGeom prst="rect">
            <a:avLst/>
          </a:prstGeom>
          <a:solidFill>
            <a:schemeClr val="accent2">
              <a:lumMod val="60000"/>
              <a:lumOff val="40000"/>
            </a:schemeClr>
          </a:solidFill>
          <a:ln w="9525">
            <a:noFill/>
            <a:miter lim="800000"/>
            <a:headEnd/>
            <a:tailEnd/>
          </a:ln>
        </p:spPr>
        <p:txBody>
          <a:bodyPr lIns="91438" tIns="45719" rIns="91438" bIns="45719">
            <a:spAutoFit/>
          </a:bodyPr>
          <a:lstStyle/>
          <a:p>
            <a:pPr>
              <a:defRPr/>
            </a:pPr>
            <a:r>
              <a:rPr lang="en-US" sz="2800" b="1" dirty="0" err="1"/>
              <a:t>Cô</a:t>
            </a:r>
            <a:r>
              <a:rPr lang="en-US" sz="2800" b="1" dirty="0"/>
              <a:t> </a:t>
            </a:r>
            <a:r>
              <a:rPr lang="en-US" sz="2800" b="1" dirty="0" err="1"/>
              <a:t>Ngọc</a:t>
            </a:r>
            <a:r>
              <a:rPr lang="en-US" sz="2800" b="1" dirty="0"/>
              <a:t> </a:t>
            </a:r>
            <a:r>
              <a:rPr lang="en-US" sz="2800" b="1" dirty="0" err="1"/>
              <a:t>nên</a:t>
            </a:r>
            <a:r>
              <a:rPr lang="en-US" sz="2800" b="1" dirty="0"/>
              <a:t> </a:t>
            </a:r>
            <a:r>
              <a:rPr lang="en-US" sz="2800" b="1" dirty="0" err="1"/>
              <a:t>mua</a:t>
            </a:r>
            <a:r>
              <a:rPr lang="en-US" sz="2800" b="1" dirty="0"/>
              <a:t> </a:t>
            </a:r>
            <a:r>
              <a:rPr lang="en-US" sz="2800" b="1" dirty="0" err="1"/>
              <a:t>phích</a:t>
            </a:r>
            <a:r>
              <a:rPr lang="en-US" sz="2800" b="1" dirty="0"/>
              <a:t> ở </a:t>
            </a:r>
            <a:r>
              <a:rPr lang="en-US" sz="2800" b="1" dirty="0" err="1"/>
              <a:t>cửa</a:t>
            </a:r>
            <a:r>
              <a:rPr lang="en-US" sz="2800" b="1" dirty="0"/>
              <a:t> </a:t>
            </a:r>
            <a:r>
              <a:rPr lang="en-US" sz="2800" b="1" dirty="0" err="1"/>
              <a:t>hàng</a:t>
            </a:r>
            <a:r>
              <a:rPr lang="en-US" sz="2800" b="1" dirty="0"/>
              <a:t> </a:t>
            </a:r>
            <a:r>
              <a:rPr lang="en-US" sz="2800" b="1" dirty="0" err="1"/>
              <a:t>nào</a:t>
            </a:r>
            <a:r>
              <a:rPr lang="en-US" sz="2800" b="1" dirty="0"/>
              <a:t> </a:t>
            </a:r>
            <a:r>
              <a:rPr lang="en-US" sz="2800" b="1" dirty="0" err="1"/>
              <a:t>thì</a:t>
            </a:r>
            <a:r>
              <a:rPr lang="en-US" sz="2800" b="1" dirty="0"/>
              <a:t> </a:t>
            </a:r>
            <a:r>
              <a:rPr lang="en-US" sz="2800" b="1" dirty="0" err="1"/>
              <a:t>có</a:t>
            </a:r>
            <a:r>
              <a:rPr lang="en-US" sz="2800" b="1" dirty="0"/>
              <a:t> </a:t>
            </a:r>
            <a:r>
              <a:rPr lang="en-US" sz="2800" b="1" dirty="0" err="1"/>
              <a:t>giá</a:t>
            </a:r>
            <a:r>
              <a:rPr lang="en-US" sz="2800" b="1" dirty="0"/>
              <a:t> </a:t>
            </a:r>
            <a:r>
              <a:rPr lang="en-US" sz="2800" b="1" dirty="0" err="1"/>
              <a:t>rẻ</a:t>
            </a:r>
            <a:r>
              <a:rPr lang="en-US" sz="2800" b="1" dirty="0"/>
              <a:t> </a:t>
            </a:r>
            <a:r>
              <a:rPr lang="en-US" sz="2800" b="1" dirty="0" err="1"/>
              <a:t>nhất</a:t>
            </a:r>
            <a:r>
              <a:rPr lang="en-US" sz="2800" b="1" dirty="0"/>
              <a:t>?</a:t>
            </a:r>
            <a:endParaRPr lang="vi-VN" sz="2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par>
                                <p:cTn id="17" presetID="47" presetClass="entr" presetSubtype="0" fill="hold" nodeType="withEffect">
                                  <p:stCondLst>
                                    <p:cond delay="0"/>
                                  </p:stCondLst>
                                  <p:childTnLst>
                                    <p:set>
                                      <p:cBhvr>
                                        <p:cTn id="18" dur="1" fill="hold">
                                          <p:stCondLst>
                                            <p:cond delay="0"/>
                                          </p:stCondLst>
                                        </p:cTn>
                                        <p:tgtEl>
                                          <p:spTgt spid="1035"/>
                                        </p:tgtEl>
                                        <p:attrNameLst>
                                          <p:attrName>style.visibility</p:attrName>
                                        </p:attrNameLst>
                                      </p:cBhvr>
                                      <p:to>
                                        <p:strVal val="visible"/>
                                      </p:to>
                                    </p:set>
                                    <p:animEffect transition="in" filter="fade">
                                      <p:cBhvr>
                                        <p:cTn id="19" dur="1000"/>
                                        <p:tgtEl>
                                          <p:spTgt spid="1035"/>
                                        </p:tgtEl>
                                      </p:cBhvr>
                                    </p:animEffect>
                                    <p:anim calcmode="lin" valueType="num">
                                      <p:cBhvr>
                                        <p:cTn id="20" dur="1000" fill="hold"/>
                                        <p:tgtEl>
                                          <p:spTgt spid="1035"/>
                                        </p:tgtEl>
                                        <p:attrNameLst>
                                          <p:attrName>ppt_x</p:attrName>
                                        </p:attrNameLst>
                                      </p:cBhvr>
                                      <p:tavLst>
                                        <p:tav tm="0">
                                          <p:val>
                                            <p:strVal val="#ppt_x"/>
                                          </p:val>
                                        </p:tav>
                                        <p:tav tm="100000">
                                          <p:val>
                                            <p:strVal val="#ppt_x"/>
                                          </p:val>
                                        </p:tav>
                                      </p:tavLst>
                                    </p:anim>
                                    <p:anim calcmode="lin" valueType="num">
                                      <p:cBhvr>
                                        <p:cTn id="21"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7"/>
                    </p:tgtEl>
                  </p:cond>
                </p:stCondLst>
                <p:endSync evt="end" delay="0">
                  <p:rtn val="all"/>
                </p:endSync>
                <p:childTnLst>
                  <p:par>
                    <p:cTn id="47" fill="hold" nodeType="clickPar">
                      <p:stCondLst>
                        <p:cond delay="0"/>
                      </p:stCondLst>
                      <p:childTnLst>
                        <p:par>
                          <p:cTn id="48" fill="hold" nodeType="withGroup">
                            <p:stCondLst>
                              <p:cond delay="0"/>
                            </p:stCondLst>
                            <p:childTnLst>
                              <p:par>
                                <p:cTn id="49" presetID="2" presetClass="exit" presetSubtype="1" fill="hold" nodeType="clickEffect">
                                  <p:stCondLst>
                                    <p:cond delay="0"/>
                                  </p:stCondLst>
                                  <p:childTnLst>
                                    <p:anim calcmode="lin" valueType="num">
                                      <p:cBhvr additive="base">
                                        <p:cTn id="50" dur="2000"/>
                                        <p:tgtEl>
                                          <p:spTgt spid="10"/>
                                        </p:tgtEl>
                                        <p:attrNameLst>
                                          <p:attrName>ppt_x</p:attrName>
                                        </p:attrNameLst>
                                      </p:cBhvr>
                                      <p:tavLst>
                                        <p:tav tm="0">
                                          <p:val>
                                            <p:strVal val="ppt_x"/>
                                          </p:val>
                                        </p:tav>
                                        <p:tav tm="100000">
                                          <p:val>
                                            <p:strVal val="ppt_x"/>
                                          </p:val>
                                        </p:tav>
                                      </p:tavLst>
                                    </p:anim>
                                    <p:anim calcmode="lin" valueType="num">
                                      <p:cBhvr additive="base">
                                        <p:cTn id="51" dur="2000"/>
                                        <p:tgtEl>
                                          <p:spTgt spid="10"/>
                                        </p:tgtEl>
                                        <p:attrNameLst>
                                          <p:attrName>ppt_y</p:attrName>
                                        </p:attrNameLst>
                                      </p:cBhvr>
                                      <p:tavLst>
                                        <p:tav tm="0">
                                          <p:val>
                                            <p:strVal val="ppt_y"/>
                                          </p:val>
                                        </p:tav>
                                        <p:tav tm="100000">
                                          <p:val>
                                            <p:strVal val="0-ppt_h/2"/>
                                          </p:val>
                                        </p:tav>
                                      </p:tavLst>
                                    </p:anim>
                                    <p:set>
                                      <p:cBhvr>
                                        <p:cTn id="52" dur="1" fill="hold">
                                          <p:stCondLst>
                                            <p:cond delay="1999"/>
                                          </p:stCondLst>
                                        </p:cTn>
                                        <p:tgtEl>
                                          <p:spTgt spid="10"/>
                                        </p:tgtEl>
                                        <p:attrNameLst>
                                          <p:attrName>style.visibility</p:attrName>
                                        </p:attrNameLst>
                                      </p:cBhvr>
                                      <p:to>
                                        <p:strVal val="hidden"/>
                                      </p:to>
                                    </p:set>
                                  </p:childTnLst>
                                </p:cTn>
                              </p:par>
                              <p:par>
                                <p:cTn id="53" presetID="1" presetClass="mediacall" presetSubtype="0" fill="hold" nodeType="withEffect">
                                  <p:stCondLst>
                                    <p:cond delay="0"/>
                                  </p:stCondLst>
                                  <p:childTnLst>
                                    <p:cmd type="call" cmd="playFrom(0.0)">
                                      <p:cBhvr>
                                        <p:cTn id="54" dur="4744" fill="hold"/>
                                        <p:tgtEl>
                                          <p:spTgt spid="13"/>
                                        </p:tgtEl>
                                      </p:cBhvr>
                                    </p:cmd>
                                  </p:childTnLst>
                                </p:cTn>
                              </p:par>
                              <p:par>
                                <p:cTn id="55" presetID="21" presetClass="emph" presetSubtype="0" repeatCount="indefinite" fill="hold" nodeType="withEffect">
                                  <p:stCondLst>
                                    <p:cond delay="0"/>
                                  </p:stCondLst>
                                  <p:childTnLst>
                                    <p:animClr clrSpc="hsl" dir="cw">
                                      <p:cBhvr override="childStyle">
                                        <p:cTn id="56" dur="500" fill="hold"/>
                                        <p:tgtEl>
                                          <p:spTgt spid="17"/>
                                        </p:tgtEl>
                                        <p:attrNameLst>
                                          <p:attrName>style.color</p:attrName>
                                        </p:attrNameLst>
                                      </p:cBhvr>
                                      <p:by>
                                        <p:hsl h="7200000" s="0" l="0"/>
                                      </p:by>
                                    </p:animClr>
                                    <p:animClr clrSpc="hsl" dir="cw">
                                      <p:cBhvr>
                                        <p:cTn id="57" dur="500" fill="hold"/>
                                        <p:tgtEl>
                                          <p:spTgt spid="17"/>
                                        </p:tgtEl>
                                        <p:attrNameLst>
                                          <p:attrName>fillcolor</p:attrName>
                                        </p:attrNameLst>
                                      </p:cBhvr>
                                      <p:by>
                                        <p:hsl h="7200000" s="0" l="0"/>
                                      </p:by>
                                    </p:animClr>
                                    <p:animClr clrSpc="hsl" dir="cw">
                                      <p:cBhvr>
                                        <p:cTn id="58" dur="500" fill="hold"/>
                                        <p:tgtEl>
                                          <p:spTgt spid="17"/>
                                        </p:tgtEl>
                                        <p:attrNameLst>
                                          <p:attrName>stroke.color</p:attrName>
                                        </p:attrNameLst>
                                      </p:cBhvr>
                                      <p:by>
                                        <p:hsl h="7200000" s="0" l="0"/>
                                      </p:by>
                                    </p:animClr>
                                    <p:set>
                                      <p:cBhvr>
                                        <p:cTn id="59" dur="500" fill="hold"/>
                                        <p:tgtEl>
                                          <p:spTgt spid="17"/>
                                        </p:tgtEl>
                                        <p:attrNameLst>
                                          <p:attrName>fill.type</p:attrName>
                                        </p:attrNameLst>
                                      </p:cBhvr>
                                      <p:to>
                                        <p:strVal val="solid"/>
                                      </p:to>
                                    </p:set>
                                  </p:childTnLst>
                                </p:cTn>
                              </p:par>
                              <p:par>
                                <p:cTn id="60" presetID="35" presetClass="path" presetSubtype="0" accel="50000" decel="50000" fill="hold" nodeType="withEffect">
                                  <p:stCondLst>
                                    <p:cond delay="0"/>
                                  </p:stCondLst>
                                  <p:childTnLst>
                                    <p:animMotion origin="layout" path="M -1.11111E-6 4.93827E-7 L -0.13403 0.02438 " pathEditMode="relative" rAng="0" ptsTypes="AA">
                                      <p:cBhvr>
                                        <p:cTn id="61" dur="3000" fill="hold"/>
                                        <p:tgtEl>
                                          <p:spTgt spid="1031"/>
                                        </p:tgtEl>
                                        <p:attrNameLst>
                                          <p:attrName>ppt_x</p:attrName>
                                          <p:attrName>ppt_y</p:attrName>
                                        </p:attrNameLst>
                                      </p:cBhvr>
                                      <p:rCtr x="-670100" y="120400"/>
                                    </p:animMotion>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16"/>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42" presetClass="exit" presetSubtype="0" fill="hold" nodeType="clickEffect">
                                  <p:stCondLst>
                                    <p:cond delay="0"/>
                                  </p:stCondLst>
                                  <p:childTnLst>
                                    <p:animEffect transition="out" filter="fade">
                                      <p:cBhvr>
                                        <p:cTn id="66" dur="1000"/>
                                        <p:tgtEl>
                                          <p:spTgt spid="16"/>
                                        </p:tgtEl>
                                      </p:cBhvr>
                                    </p:animEffect>
                                    <p:anim calcmode="lin" valueType="num">
                                      <p:cBhvr>
                                        <p:cTn id="67" dur="1000"/>
                                        <p:tgtEl>
                                          <p:spTgt spid="16"/>
                                        </p:tgtEl>
                                        <p:attrNameLst>
                                          <p:attrName>ppt_x</p:attrName>
                                        </p:attrNameLst>
                                      </p:cBhvr>
                                      <p:tavLst>
                                        <p:tav tm="0">
                                          <p:val>
                                            <p:strVal val="ppt_x"/>
                                          </p:val>
                                        </p:tav>
                                        <p:tav tm="100000">
                                          <p:val>
                                            <p:strVal val="ppt_x"/>
                                          </p:val>
                                        </p:tav>
                                      </p:tavLst>
                                    </p:anim>
                                    <p:anim calcmode="lin" valueType="num">
                                      <p:cBhvr>
                                        <p:cTn id="68" dur="1000"/>
                                        <p:tgtEl>
                                          <p:spTgt spid="16"/>
                                        </p:tgtEl>
                                        <p:attrNameLst>
                                          <p:attrName>ppt_y</p:attrName>
                                        </p:attrNameLst>
                                      </p:cBhvr>
                                      <p:tavLst>
                                        <p:tav tm="0">
                                          <p:val>
                                            <p:strVal val="ppt_y"/>
                                          </p:val>
                                        </p:tav>
                                        <p:tav tm="100000">
                                          <p:val>
                                            <p:strVal val="ppt_y+.1"/>
                                          </p:val>
                                        </p:tav>
                                      </p:tavLst>
                                    </p:anim>
                                    <p:set>
                                      <p:cBhvr>
                                        <p:cTn id="69"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0" restart="whenNotActive" fill="hold" evtFilter="cancelBubble" nodeType="interactiveSeq">
                <p:stCondLst>
                  <p:cond evt="onClick" delay="0">
                    <p:tgtEl>
                      <p:spTgt spid="15"/>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42" presetClass="exit" presetSubtype="0" fill="hold" nodeType="clickEffect">
                                  <p:stCondLst>
                                    <p:cond delay="0"/>
                                  </p:stCondLst>
                                  <p:childTnLst>
                                    <p:animEffect transition="out" filter="fade">
                                      <p:cBhvr>
                                        <p:cTn id="74" dur="1000"/>
                                        <p:tgtEl>
                                          <p:spTgt spid="15"/>
                                        </p:tgtEl>
                                      </p:cBhvr>
                                    </p:animEffect>
                                    <p:anim calcmode="lin" valueType="num">
                                      <p:cBhvr>
                                        <p:cTn id="75" dur="1000"/>
                                        <p:tgtEl>
                                          <p:spTgt spid="15"/>
                                        </p:tgtEl>
                                        <p:attrNameLst>
                                          <p:attrName>ppt_x</p:attrName>
                                        </p:attrNameLst>
                                      </p:cBhvr>
                                      <p:tavLst>
                                        <p:tav tm="0">
                                          <p:val>
                                            <p:strVal val="ppt_x"/>
                                          </p:val>
                                        </p:tav>
                                        <p:tav tm="100000">
                                          <p:val>
                                            <p:strVal val="ppt_x"/>
                                          </p:val>
                                        </p:tav>
                                      </p:tavLst>
                                    </p:anim>
                                    <p:anim calcmode="lin" valueType="num">
                                      <p:cBhvr>
                                        <p:cTn id="76" dur="1000"/>
                                        <p:tgtEl>
                                          <p:spTgt spid="15"/>
                                        </p:tgtEl>
                                        <p:attrNameLst>
                                          <p:attrName>ppt_y</p:attrName>
                                        </p:attrNameLst>
                                      </p:cBhvr>
                                      <p:tavLst>
                                        <p:tav tm="0">
                                          <p:val>
                                            <p:strVal val="ppt_y"/>
                                          </p:val>
                                        </p:tav>
                                        <p:tav tm="100000">
                                          <p:val>
                                            <p:strVal val="ppt_y+.1"/>
                                          </p:val>
                                        </p:tav>
                                      </p:tavLst>
                                    </p:anim>
                                    <p:set>
                                      <p:cBhvr>
                                        <p:cTn id="77"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78" restart="whenNotActive" fill="hold" evtFilter="cancelBubble" nodeType="interactiveSeq">
                <p:stCondLst>
                  <p:cond evt="onClick" delay="0">
                    <p:tgtEl>
                      <p:spTgt spid="5"/>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42" presetClass="exit" presetSubtype="0" fill="hold" nodeType="clickEffect">
                                  <p:stCondLst>
                                    <p:cond delay="0"/>
                                  </p:stCondLst>
                                  <p:childTnLst>
                                    <p:animEffect transition="out" filter="fade">
                                      <p:cBhvr>
                                        <p:cTn id="82" dur="1000"/>
                                        <p:tgtEl>
                                          <p:spTgt spid="5"/>
                                        </p:tgtEl>
                                      </p:cBhvr>
                                    </p:animEffect>
                                    <p:anim calcmode="lin" valueType="num">
                                      <p:cBhvr>
                                        <p:cTn id="83" dur="1000"/>
                                        <p:tgtEl>
                                          <p:spTgt spid="5"/>
                                        </p:tgtEl>
                                        <p:attrNameLst>
                                          <p:attrName>ppt_x</p:attrName>
                                        </p:attrNameLst>
                                      </p:cBhvr>
                                      <p:tavLst>
                                        <p:tav tm="0">
                                          <p:val>
                                            <p:strVal val="ppt_x"/>
                                          </p:val>
                                        </p:tav>
                                        <p:tav tm="100000">
                                          <p:val>
                                            <p:strVal val="ppt_x"/>
                                          </p:val>
                                        </p:tav>
                                      </p:tavLst>
                                    </p:anim>
                                    <p:anim calcmode="lin" valueType="num">
                                      <p:cBhvr>
                                        <p:cTn id="84" dur="1000"/>
                                        <p:tgtEl>
                                          <p:spTgt spid="5"/>
                                        </p:tgtEl>
                                        <p:attrNameLst>
                                          <p:attrName>ppt_y</p:attrName>
                                        </p:attrNameLst>
                                      </p:cBhvr>
                                      <p:tavLst>
                                        <p:tav tm="0">
                                          <p:val>
                                            <p:strVal val="ppt_y"/>
                                          </p:val>
                                        </p:tav>
                                        <p:tav tm="100000">
                                          <p:val>
                                            <p:strVal val="ppt_y+.1"/>
                                          </p:val>
                                        </p:tav>
                                      </p:tavLst>
                                    </p:anim>
                                    <p:set>
                                      <p:cBhvr>
                                        <p:cTn id="8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video>
              <p:cMediaNode vol="80000">
                <p:cTn id="86" fill="hold" display="0">
                  <p:stCondLst>
                    <p:cond delay="indefinite"/>
                  </p:stCondLst>
                  <p:endCondLst>
                    <p:cond evt="onStopAudio" delay="0">
                      <p:tgtEl>
                        <p:sldTgt/>
                      </p:tgtEl>
                    </p:cond>
                  </p:endCondLst>
                </p:cTn>
                <p:tgtEl>
                  <p:spTgt spid="13"/>
                </p:tgtEl>
              </p:cMediaNode>
            </p:video>
            <p:seq concurrent="1" nextAc="seek">
              <p:cTn id="87" restart="whenNotActive" fill="hold" evtFilter="cancelBubble" nodeType="interactiveSeq">
                <p:stCondLst>
                  <p:cond evt="onClick" delay="0">
                    <p:tgtEl>
                      <p:spTgt spid="2"/>
                    </p:tgtEl>
                  </p:cond>
                </p:stCondLst>
                <p:endSync evt="end" delay="0">
                  <p:rtn val="all"/>
                </p:endSync>
                <p:childTnLst>
                  <p:par>
                    <p:cTn id="88" fill="hold" nodeType="clickPar">
                      <p:stCondLst>
                        <p:cond delay="0"/>
                      </p:stCondLst>
                      <p:childTnLst>
                        <p:par>
                          <p:cTn id="89" fill="hold" nodeType="withGroup">
                            <p:stCondLst>
                              <p:cond delay="0"/>
                            </p:stCondLst>
                            <p:childTnLst>
                              <p:par>
                                <p:cTn id="90" presetID="8" presetClass="emph" presetSubtype="0" fill="hold" nodeType="clickEffect">
                                  <p:stCondLst>
                                    <p:cond delay="0"/>
                                  </p:stCondLst>
                                  <p:childTnLst>
                                    <p:animRot by="21600000">
                                      <p:cBhvr>
                                        <p:cTn id="91" dur="15000" fill="hold"/>
                                        <p:tgtEl>
                                          <p:spTgt spid="51"/>
                                        </p:tgtEl>
                                        <p:attrNameLst>
                                          <p:attrName>r</p:attrName>
                                        </p:attrNameLst>
                                      </p:cBhvr>
                                    </p:animRot>
                                  </p:childTnLst>
                                </p:cTn>
                              </p:par>
                            </p:childTnLst>
                          </p:cTn>
                        </p:par>
                        <p:par>
                          <p:cTn id="92" fill="hold" nodeType="afterGroup">
                            <p:stCondLst>
                              <p:cond delay="15000"/>
                            </p:stCondLst>
                            <p:childTnLst>
                              <p:par>
                                <p:cTn id="93" presetID="1" presetClass="entr" presetSubtype="0"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childTnLst>
                                </p:cTn>
                              </p:par>
                              <p:par>
                                <p:cTn id="95" presetID="1" presetClass="exit" presetSubtype="0" fill="hold" nodeType="withEffect">
                                  <p:stCondLst>
                                    <p:cond delay="2000"/>
                                  </p:stCondLst>
                                  <p:childTnLst>
                                    <p:set>
                                      <p:cBhvr>
                                        <p:cTn id="96"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5" grpId="0" animBg="1"/>
      <p:bldP spid="5" grpId="1" animBg="1"/>
      <p:bldP spid="15" grpId="0" animBg="1"/>
      <p:bldP spid="15" grpId="1" animBg="1"/>
      <p:bldP spid="16" grpId="0" animBg="1"/>
      <p:bldP spid="16" grpId="1" animBg="1"/>
      <p:bldP spid="17" grpId="0" animBg="1"/>
      <p:bldP spid="17" grpId="1" animBg="1"/>
      <p:bldP spid="77" grpId="0" animBg="1"/>
      <p:bldP spid="7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IN\Desktop\Giai cuu dai duong 2\476576.jpg">
            <a:extLst>
              <a:ext uri="{FF2B5EF4-FFF2-40B4-BE49-F238E27FC236}">
                <a16:creationId xmlns:a16="http://schemas.microsoft.com/office/drawing/2014/main" id="{603B5931-8AE7-C319-53F5-97ACC869E0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19050"/>
            <a:ext cx="1219835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C:\Users\ADMIN\Desktop\Phan Thi Do Uyen\Giai cuu dai duong\Picture2.png">
            <a:hlinkClick r:id="" action="ppaction://hlinkshowjump?jump=nextslide"/>
            <a:extLst>
              <a:ext uri="{FF2B5EF4-FFF2-40B4-BE49-F238E27FC236}">
                <a16:creationId xmlns:a16="http://schemas.microsoft.com/office/drawing/2014/main" id="{BF4F9049-DA2F-BF15-B986-F6905927C6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79100" y="5219700"/>
            <a:ext cx="18161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Users\ADMIN\Desktop\Giai cuu dai duong 2\2a.jpg">
            <a:extLst>
              <a:ext uri="{FF2B5EF4-FFF2-40B4-BE49-F238E27FC236}">
                <a16:creationId xmlns:a16="http://schemas.microsoft.com/office/drawing/2014/main" id="{6CE6C6D0-8857-7F2C-631B-D24E412FC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573886" flipH="1">
            <a:off x="26988" y="2463800"/>
            <a:ext cx="7070725" cy="460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C:\Users\ADMIN\Desktop\Giai cuu dai duong 2\2.jpg">
            <a:extLst>
              <a:ext uri="{FF2B5EF4-FFF2-40B4-BE49-F238E27FC236}">
                <a16:creationId xmlns:a16="http://schemas.microsoft.com/office/drawing/2014/main" id="{504F91A0-A44F-F6D2-8E07-E197C27BCFB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7563" y="3797300"/>
            <a:ext cx="3309937" cy="230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C:\Users\ADMIN\Desktop\Giai cuu dai duong 2\Luoi.png">
            <a:extLst>
              <a:ext uri="{FF2B5EF4-FFF2-40B4-BE49-F238E27FC236}">
                <a16:creationId xmlns:a16="http://schemas.microsoft.com/office/drawing/2014/main" id="{6F73AE02-5F8B-A16A-91E4-4EEC05799CA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600" y="-3581400"/>
            <a:ext cx="8331200" cy="135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descr="C:\Users\ADMIN\Desktop\Giai cuu dai duong 2\seashell-border-382756.jpg">
            <a:extLst>
              <a:ext uri="{FF2B5EF4-FFF2-40B4-BE49-F238E27FC236}">
                <a16:creationId xmlns:a16="http://schemas.microsoft.com/office/drawing/2014/main" id="{4083B180-97AE-A94F-4F3C-1F06DE604025}"/>
              </a:ext>
            </a:extLst>
          </p:cNvPr>
          <p:cNvPicPr>
            <a:picLocks noChangeAspect="1" noChangeArrowheads="1"/>
          </p:cNvPicPr>
          <p:nvPr/>
        </p:nvPicPr>
        <p:blipFill>
          <a:blip r:embed="rId8" cstate="print"/>
          <a:srcRect/>
          <a:stretch>
            <a:fillRect/>
          </a:stretch>
        </p:blipFill>
        <p:spPr bwMode="auto">
          <a:xfrm>
            <a:off x="2310939" y="0"/>
            <a:ext cx="9358380" cy="31482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 name="Rounded Rectangle 20">
            <a:extLst>
              <a:ext uri="{FF2B5EF4-FFF2-40B4-BE49-F238E27FC236}">
                <a16:creationId xmlns:a16="http://schemas.microsoft.com/office/drawing/2014/main" id="{041657AF-0960-CE44-F118-2B6664169162}"/>
              </a:ext>
            </a:extLst>
          </p:cNvPr>
          <p:cNvSpPr/>
          <p:nvPr/>
        </p:nvSpPr>
        <p:spPr>
          <a:xfrm>
            <a:off x="203200" y="3200400"/>
            <a:ext cx="26416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a:solidFill>
                  <a:srgbClr val="FF0000"/>
                </a:solidFill>
                <a:latin typeface="Arial" pitchFamily="34" charset="0"/>
                <a:cs typeface="Arial" pitchFamily="34" charset="0"/>
              </a:rPr>
              <a:t>A. 1</a:t>
            </a:r>
          </a:p>
        </p:txBody>
      </p:sp>
      <p:sp>
        <p:nvSpPr>
          <p:cNvPr id="22" name="Rounded Rectangle 21">
            <a:extLst>
              <a:ext uri="{FF2B5EF4-FFF2-40B4-BE49-F238E27FC236}">
                <a16:creationId xmlns:a16="http://schemas.microsoft.com/office/drawing/2014/main" id="{D4A27F31-7C25-E990-01C1-6799B8089FBA}"/>
              </a:ext>
            </a:extLst>
          </p:cNvPr>
          <p:cNvSpPr/>
          <p:nvPr/>
        </p:nvSpPr>
        <p:spPr>
          <a:xfrm>
            <a:off x="9245600" y="3168650"/>
            <a:ext cx="2871788"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a:solidFill>
                  <a:srgbClr val="FF0000"/>
                </a:solidFill>
                <a:latin typeface="Arial" pitchFamily="34" charset="0"/>
                <a:cs typeface="Arial" pitchFamily="34" charset="0"/>
              </a:rPr>
              <a:t>D. 4</a:t>
            </a:r>
          </a:p>
        </p:txBody>
      </p:sp>
      <p:sp>
        <p:nvSpPr>
          <p:cNvPr id="23" name="Rounded Rectangle 22">
            <a:extLst>
              <a:ext uri="{FF2B5EF4-FFF2-40B4-BE49-F238E27FC236}">
                <a16:creationId xmlns:a16="http://schemas.microsoft.com/office/drawing/2014/main" id="{78A00080-1EF4-8D3B-4EAF-39925E24EACD}"/>
              </a:ext>
            </a:extLst>
          </p:cNvPr>
          <p:cNvSpPr/>
          <p:nvPr/>
        </p:nvSpPr>
        <p:spPr>
          <a:xfrm>
            <a:off x="6197600" y="3214688"/>
            <a:ext cx="2767013"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a:solidFill>
                  <a:srgbClr val="FF0000"/>
                </a:solidFill>
                <a:latin typeface="Arial" pitchFamily="34" charset="0"/>
                <a:cs typeface="Arial" pitchFamily="34" charset="0"/>
              </a:rPr>
              <a:t>C. 3</a:t>
            </a:r>
          </a:p>
        </p:txBody>
      </p:sp>
      <p:sp>
        <p:nvSpPr>
          <p:cNvPr id="24" name="Rounded Rectangle 23">
            <a:extLst>
              <a:ext uri="{FF2B5EF4-FFF2-40B4-BE49-F238E27FC236}">
                <a16:creationId xmlns:a16="http://schemas.microsoft.com/office/drawing/2014/main" id="{508A9D61-DB1F-B50B-5799-1DD4CB1F1C1C}"/>
              </a:ext>
            </a:extLst>
          </p:cNvPr>
          <p:cNvSpPr/>
          <p:nvPr/>
        </p:nvSpPr>
        <p:spPr>
          <a:xfrm>
            <a:off x="3149600" y="3232150"/>
            <a:ext cx="2743200" cy="9144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fontAlgn="auto">
              <a:spcBef>
                <a:spcPts val="0"/>
              </a:spcBef>
              <a:spcAft>
                <a:spcPts val="0"/>
              </a:spcAft>
              <a:defRPr/>
            </a:pPr>
            <a:r>
              <a:rPr lang="en-US" sz="2800" dirty="0">
                <a:solidFill>
                  <a:srgbClr val="FF0000"/>
                </a:solidFill>
                <a:latin typeface="Arial" pitchFamily="34" charset="0"/>
                <a:cs typeface="Arial" pitchFamily="34" charset="0"/>
              </a:rPr>
              <a:t>B.2</a:t>
            </a:r>
          </a:p>
        </p:txBody>
      </p:sp>
      <p:pic>
        <p:nvPicPr>
          <p:cNvPr id="13" name="Picture 12">
            <a:hlinkClick r:id="" action="ppaction://media"/>
            <a:extLst>
              <a:ext uri="{FF2B5EF4-FFF2-40B4-BE49-F238E27FC236}">
                <a16:creationId xmlns:a16="http://schemas.microsoft.com/office/drawing/2014/main" id="{9FA26D69-0080-DBAA-04D8-943B69E41F9F}"/>
              </a:ext>
            </a:extLst>
          </p:cNvPr>
          <p:cNvPicPr>
            <a:picLocks noRot="1" noChangeAspect="1"/>
          </p:cNvPicPr>
          <p:nvPr>
            <a:videoFile r:link="rId1"/>
          </p:nvPr>
        </p:nvPicPr>
        <p:blipFill>
          <a:blip r:embed="rId9">
            <a:extLst>
              <a:ext uri="{28A0092B-C50C-407E-A947-70E740481C1C}">
                <a14:useLocalDpi xmlns:a14="http://schemas.microsoft.com/office/drawing/2010/main" val="0"/>
              </a:ext>
            </a:extLst>
          </a:blip>
          <a:srcRect/>
          <a:stretch>
            <a:fillRect/>
          </a:stretch>
        </p:blipFill>
        <p:spPr bwMode="auto">
          <a:xfrm>
            <a:off x="13208000" y="3859213"/>
            <a:ext cx="8128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2" descr="C:\Users\ADMIN\Desktop\Doremon cau ca ( trac nghiem )\Picture1 (2).png">
            <a:extLst>
              <a:ext uri="{FF2B5EF4-FFF2-40B4-BE49-F238E27FC236}">
                <a16:creationId xmlns:a16="http://schemas.microsoft.com/office/drawing/2014/main" id="{F226DBC2-CE7B-5D33-80FA-BCBFF5B8970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1050" y="736600"/>
            <a:ext cx="104775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times up">
            <a:extLst>
              <a:ext uri="{FF2B5EF4-FFF2-40B4-BE49-F238E27FC236}">
                <a16:creationId xmlns:a16="http://schemas.microsoft.com/office/drawing/2014/main" id="{88901699-9695-F81A-0863-81537B6A2B9B}"/>
              </a:ext>
            </a:extLst>
          </p:cNvPr>
          <p:cNvGrpSpPr>
            <a:grpSpLocks/>
          </p:cNvGrpSpPr>
          <p:nvPr/>
        </p:nvGrpSpPr>
        <p:grpSpPr bwMode="auto">
          <a:xfrm>
            <a:off x="782638" y="177800"/>
            <a:ext cx="1009650" cy="500063"/>
            <a:chOff x="2989747" y="438150"/>
            <a:chExt cx="1572029" cy="683752"/>
          </a:xfrm>
        </p:grpSpPr>
        <p:sp>
          <p:nvSpPr>
            <p:cNvPr id="17" name="Rounded Rectangle 16">
              <a:extLst>
                <a:ext uri="{FF2B5EF4-FFF2-40B4-BE49-F238E27FC236}">
                  <a16:creationId xmlns:a16="http://schemas.microsoft.com/office/drawing/2014/main" id="{48178E79-99A0-168C-74D6-F184465BA496}"/>
                </a:ext>
              </a:extLst>
            </p:cNvPr>
            <p:cNvSpPr/>
            <p:nvPr/>
          </p:nvSpPr>
          <p:spPr>
            <a:xfrm>
              <a:off x="2989747" y="540171"/>
              <a:ext cx="1572029" cy="581731"/>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3700" dirty="0">
                <a:latin typeface="Arial" panose="020B0604020202020204" pitchFamily="34" charset="0"/>
                <a:cs typeface="Arial" panose="020B0604020202020204" pitchFamily="34" charset="0"/>
              </a:endParaRPr>
            </a:p>
          </p:txBody>
        </p:sp>
        <p:sp>
          <p:nvSpPr>
            <p:cNvPr id="25" name="Rounded Rectangle 24">
              <a:extLst>
                <a:ext uri="{FF2B5EF4-FFF2-40B4-BE49-F238E27FC236}">
                  <a16:creationId xmlns:a16="http://schemas.microsoft.com/office/drawing/2014/main" id="{6B165BBF-738F-52E0-27C0-B558E332E5D8}"/>
                </a:ext>
              </a:extLst>
            </p:cNvPr>
            <p:cNvSpPr/>
            <p:nvPr/>
          </p:nvSpPr>
          <p:spPr>
            <a:xfrm>
              <a:off x="2989747" y="438150"/>
              <a:ext cx="1572029" cy="58173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500" dirty="0" err="1">
                  <a:latin typeface="Arial" panose="020B0604020202020204" pitchFamily="34" charset="0"/>
                  <a:cs typeface="Arial" panose="020B0604020202020204" pitchFamily="34" charset="0"/>
                </a:rPr>
                <a:t>Bắt</a:t>
              </a:r>
              <a:r>
                <a:rPr lang="en-GB" sz="1500" dirty="0">
                  <a:latin typeface="Arial" panose="020B0604020202020204" pitchFamily="34" charset="0"/>
                  <a:cs typeface="Arial" panose="020B0604020202020204" pitchFamily="34" charset="0"/>
                </a:rPr>
                <a:t> </a:t>
              </a:r>
              <a:r>
                <a:rPr lang="en-GB" sz="1500" dirty="0" err="1">
                  <a:latin typeface="Arial" panose="020B0604020202020204" pitchFamily="34" charset="0"/>
                  <a:cs typeface="Arial" panose="020B0604020202020204" pitchFamily="34" charset="0"/>
                </a:rPr>
                <a:t>đầu</a:t>
              </a:r>
              <a:r>
                <a:rPr lang="en-GB" sz="1500" dirty="0">
                  <a:latin typeface="Arial" panose="020B0604020202020204" pitchFamily="34" charset="0"/>
                  <a:cs typeface="Arial" panose="020B0604020202020204" pitchFamily="34" charset="0"/>
                </a:rPr>
                <a:t>!</a:t>
              </a:r>
            </a:p>
          </p:txBody>
        </p:sp>
      </p:grpSp>
      <p:pic>
        <p:nvPicPr>
          <p:cNvPr id="26" name="Picture 3" descr="C:\Users\ADMIN\Desktop\Picture2.png">
            <a:extLst>
              <a:ext uri="{FF2B5EF4-FFF2-40B4-BE49-F238E27FC236}">
                <a16:creationId xmlns:a16="http://schemas.microsoft.com/office/drawing/2014/main" id="{F5E532C3-89A7-CFE0-4835-0116956D48E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7888" y="960438"/>
            <a:ext cx="8540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4" name="Group 26">
            <a:extLst>
              <a:ext uri="{FF2B5EF4-FFF2-40B4-BE49-F238E27FC236}">
                <a16:creationId xmlns:a16="http://schemas.microsoft.com/office/drawing/2014/main" id="{F57D07D1-17A1-FE11-5E91-158BAF691C79}"/>
              </a:ext>
            </a:extLst>
          </p:cNvPr>
          <p:cNvGrpSpPr>
            <a:grpSpLocks/>
          </p:cNvGrpSpPr>
          <p:nvPr/>
        </p:nvGrpSpPr>
        <p:grpSpPr bwMode="auto">
          <a:xfrm>
            <a:off x="1244600" y="946150"/>
            <a:ext cx="120650" cy="101600"/>
            <a:chOff x="2455863" y="2411803"/>
            <a:chExt cx="566738" cy="566738"/>
          </a:xfrm>
        </p:grpSpPr>
        <p:sp>
          <p:nvSpPr>
            <p:cNvPr id="17504" name="Oval 32">
              <a:extLst>
                <a:ext uri="{FF2B5EF4-FFF2-40B4-BE49-F238E27FC236}">
                  <a16:creationId xmlns:a16="http://schemas.microsoft.com/office/drawing/2014/main" id="{F89C28FC-25F4-EF1D-F264-82D412FD9C8F}"/>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5" name="Oval 33">
              <a:extLst>
                <a:ext uri="{FF2B5EF4-FFF2-40B4-BE49-F238E27FC236}">
                  <a16:creationId xmlns:a16="http://schemas.microsoft.com/office/drawing/2014/main" id="{1529D58B-4AD5-AB9E-839B-B1D869127F53}"/>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6" name="Freeform 34">
              <a:extLst>
                <a:ext uri="{FF2B5EF4-FFF2-40B4-BE49-F238E27FC236}">
                  <a16:creationId xmlns:a16="http://schemas.microsoft.com/office/drawing/2014/main" id="{35778A05-F41B-8E8F-6C71-ED405D037CF5}"/>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7" name="Freeform 35">
              <a:extLst>
                <a:ext uri="{FF2B5EF4-FFF2-40B4-BE49-F238E27FC236}">
                  <a16:creationId xmlns:a16="http://schemas.microsoft.com/office/drawing/2014/main" id="{FE88C73E-45C7-E1E3-437C-2AF740D34544}"/>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8" name="Rectangle 36">
              <a:extLst>
                <a:ext uri="{FF2B5EF4-FFF2-40B4-BE49-F238E27FC236}">
                  <a16:creationId xmlns:a16="http://schemas.microsoft.com/office/drawing/2014/main" id="{60253BEB-EFF4-D42B-320B-6144FE636314}"/>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grpSp>
        <p:nvGrpSpPr>
          <p:cNvPr id="17425" name="Group 32">
            <a:extLst>
              <a:ext uri="{FF2B5EF4-FFF2-40B4-BE49-F238E27FC236}">
                <a16:creationId xmlns:a16="http://schemas.microsoft.com/office/drawing/2014/main" id="{F29A5D8C-BC5B-D61E-C9A3-AC94BC0D17E9}"/>
              </a:ext>
            </a:extLst>
          </p:cNvPr>
          <p:cNvGrpSpPr>
            <a:grpSpLocks/>
          </p:cNvGrpSpPr>
          <p:nvPr/>
        </p:nvGrpSpPr>
        <p:grpSpPr bwMode="auto">
          <a:xfrm>
            <a:off x="1246188" y="1681163"/>
            <a:ext cx="120650" cy="103187"/>
            <a:chOff x="2455863" y="2411803"/>
            <a:chExt cx="566738" cy="566738"/>
          </a:xfrm>
        </p:grpSpPr>
        <p:sp>
          <p:nvSpPr>
            <p:cNvPr id="17499" name="Oval 32">
              <a:extLst>
                <a:ext uri="{FF2B5EF4-FFF2-40B4-BE49-F238E27FC236}">
                  <a16:creationId xmlns:a16="http://schemas.microsoft.com/office/drawing/2014/main" id="{162F8170-3DA8-268B-4883-D513DFB1683C}"/>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0" name="Oval 33">
              <a:extLst>
                <a:ext uri="{FF2B5EF4-FFF2-40B4-BE49-F238E27FC236}">
                  <a16:creationId xmlns:a16="http://schemas.microsoft.com/office/drawing/2014/main" id="{25BACAFD-E817-AF19-C4E4-88F59328C188}"/>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1" name="Freeform 34">
              <a:extLst>
                <a:ext uri="{FF2B5EF4-FFF2-40B4-BE49-F238E27FC236}">
                  <a16:creationId xmlns:a16="http://schemas.microsoft.com/office/drawing/2014/main" id="{4467A8C3-2419-D9DC-6187-CE24FCBB3F1C}"/>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2" name="Freeform 35">
              <a:extLst>
                <a:ext uri="{FF2B5EF4-FFF2-40B4-BE49-F238E27FC236}">
                  <a16:creationId xmlns:a16="http://schemas.microsoft.com/office/drawing/2014/main" id="{200BA350-F1D8-B8D9-2E69-04D688910EC0}"/>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503" name="Rectangle 36">
              <a:extLst>
                <a:ext uri="{FF2B5EF4-FFF2-40B4-BE49-F238E27FC236}">
                  <a16:creationId xmlns:a16="http://schemas.microsoft.com/office/drawing/2014/main" id="{A01D8A06-72AC-5C29-F435-4A02BF249BB4}"/>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grpSp>
        <p:nvGrpSpPr>
          <p:cNvPr id="17426" name="Group 38">
            <a:extLst>
              <a:ext uri="{FF2B5EF4-FFF2-40B4-BE49-F238E27FC236}">
                <a16:creationId xmlns:a16="http://schemas.microsoft.com/office/drawing/2014/main" id="{7D012AC0-8F03-41C6-0241-CE3997DD5E4B}"/>
              </a:ext>
            </a:extLst>
          </p:cNvPr>
          <p:cNvGrpSpPr>
            <a:grpSpLocks/>
          </p:cNvGrpSpPr>
          <p:nvPr/>
        </p:nvGrpSpPr>
        <p:grpSpPr bwMode="auto">
          <a:xfrm>
            <a:off x="1643063" y="1335088"/>
            <a:ext cx="120650" cy="101600"/>
            <a:chOff x="2455863" y="2411803"/>
            <a:chExt cx="566738" cy="566738"/>
          </a:xfrm>
        </p:grpSpPr>
        <p:sp>
          <p:nvSpPr>
            <p:cNvPr id="17494" name="Oval 32">
              <a:extLst>
                <a:ext uri="{FF2B5EF4-FFF2-40B4-BE49-F238E27FC236}">
                  <a16:creationId xmlns:a16="http://schemas.microsoft.com/office/drawing/2014/main" id="{2CA6FBB5-B1B0-2D47-EFF2-7149FCBB2357}"/>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5" name="Oval 33">
              <a:extLst>
                <a:ext uri="{FF2B5EF4-FFF2-40B4-BE49-F238E27FC236}">
                  <a16:creationId xmlns:a16="http://schemas.microsoft.com/office/drawing/2014/main" id="{D1C1A13A-BD4A-3E76-E466-7FB35B22A1F8}"/>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6" name="Freeform 34">
              <a:extLst>
                <a:ext uri="{FF2B5EF4-FFF2-40B4-BE49-F238E27FC236}">
                  <a16:creationId xmlns:a16="http://schemas.microsoft.com/office/drawing/2014/main" id="{81B4FF60-871C-9D94-A740-A6FA2871610E}"/>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7" name="Freeform 35">
              <a:extLst>
                <a:ext uri="{FF2B5EF4-FFF2-40B4-BE49-F238E27FC236}">
                  <a16:creationId xmlns:a16="http://schemas.microsoft.com/office/drawing/2014/main" id="{C7F90516-4A6F-681A-877E-2A11D21D6A59}"/>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8" name="Rectangle 36">
              <a:extLst>
                <a:ext uri="{FF2B5EF4-FFF2-40B4-BE49-F238E27FC236}">
                  <a16:creationId xmlns:a16="http://schemas.microsoft.com/office/drawing/2014/main" id="{14E460DA-E2F1-1D26-B1BC-1E40363CCCA4}"/>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grpSp>
        <p:nvGrpSpPr>
          <p:cNvPr id="17427" name="Group 44">
            <a:extLst>
              <a:ext uri="{FF2B5EF4-FFF2-40B4-BE49-F238E27FC236}">
                <a16:creationId xmlns:a16="http://schemas.microsoft.com/office/drawing/2014/main" id="{A57EB4F0-3B8C-5403-B8A5-9051C942DD16}"/>
              </a:ext>
            </a:extLst>
          </p:cNvPr>
          <p:cNvGrpSpPr>
            <a:grpSpLocks/>
          </p:cNvGrpSpPr>
          <p:nvPr/>
        </p:nvGrpSpPr>
        <p:grpSpPr bwMode="auto">
          <a:xfrm>
            <a:off x="882650" y="1370013"/>
            <a:ext cx="120650" cy="101600"/>
            <a:chOff x="2455863" y="2411803"/>
            <a:chExt cx="566738" cy="566738"/>
          </a:xfrm>
        </p:grpSpPr>
        <p:sp>
          <p:nvSpPr>
            <p:cNvPr id="17489" name="Oval 32">
              <a:extLst>
                <a:ext uri="{FF2B5EF4-FFF2-40B4-BE49-F238E27FC236}">
                  <a16:creationId xmlns:a16="http://schemas.microsoft.com/office/drawing/2014/main" id="{66A3A444-D119-EE8E-CB61-F93D6383C4D0}"/>
                </a:ext>
              </a:extLst>
            </p:cNvPr>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0" name="Oval 33">
              <a:extLst>
                <a:ext uri="{FF2B5EF4-FFF2-40B4-BE49-F238E27FC236}">
                  <a16:creationId xmlns:a16="http://schemas.microsoft.com/office/drawing/2014/main" id="{31352C91-1D11-54F8-BDC8-AEF1D9DFE3E4}"/>
                </a:ext>
              </a:extLst>
            </p:cNvPr>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1" name="Freeform 34">
              <a:extLst>
                <a:ext uri="{FF2B5EF4-FFF2-40B4-BE49-F238E27FC236}">
                  <a16:creationId xmlns:a16="http://schemas.microsoft.com/office/drawing/2014/main" id="{93E2AB14-945E-1359-1325-A894E8B11F9D}"/>
                </a:ext>
              </a:extLst>
            </p:cNvPr>
            <p:cNvSpPr>
              <a:spLocks noEditPoints="1"/>
            </p:cNvSpPr>
            <p:nvPr/>
          </p:nvSpPr>
          <p:spPr bwMode="auto">
            <a:xfrm>
              <a:off x="2511425" y="2621353"/>
              <a:ext cx="9525" cy="111125"/>
            </a:xfrm>
            <a:custGeom>
              <a:avLst/>
              <a:gdLst>
                <a:gd name="T0" fmla="*/ 0 w 4"/>
                <a:gd name="T1" fmla="*/ 2147483647 h 45"/>
                <a:gd name="T2" fmla="*/ 0 w 4"/>
                <a:gd name="T3" fmla="*/ 2147483647 h 45"/>
                <a:gd name="T4" fmla="*/ 0 w 4"/>
                <a:gd name="T5" fmla="*/ 2147483647 h 45"/>
                <a:gd name="T6" fmla="*/ 0 w 4"/>
                <a:gd name="T7" fmla="*/ 2147483647 h 45"/>
                <a:gd name="T8" fmla="*/ 0 w 4"/>
                <a:gd name="T9" fmla="*/ 2147483647 h 45"/>
                <a:gd name="T10" fmla="*/ 0 w 4"/>
                <a:gd name="T11" fmla="*/ 2147483647 h 45"/>
                <a:gd name="T12" fmla="*/ 0 w 4"/>
                <a:gd name="T13" fmla="*/ 2147483647 h 45"/>
                <a:gd name="T14" fmla="*/ 0 w 4"/>
                <a:gd name="T15" fmla="*/ 2147483647 h 45"/>
                <a:gd name="T16" fmla="*/ 0 w 4"/>
                <a:gd name="T17" fmla="*/ 2147483647 h 45"/>
                <a:gd name="T18" fmla="*/ 0 w 4"/>
                <a:gd name="T19" fmla="*/ 2147483647 h 45"/>
                <a:gd name="T20" fmla="*/ 0 w 4"/>
                <a:gd name="T21" fmla="*/ 2147483647 h 45"/>
                <a:gd name="T22" fmla="*/ 0 w 4"/>
                <a:gd name="T23" fmla="*/ 2147483647 h 45"/>
                <a:gd name="T24" fmla="*/ 0 w 4"/>
                <a:gd name="T25" fmla="*/ 2147483647 h 45"/>
                <a:gd name="T26" fmla="*/ 0 w 4"/>
                <a:gd name="T27" fmla="*/ 2147483647 h 45"/>
                <a:gd name="T28" fmla="*/ 0 w 4"/>
                <a:gd name="T29" fmla="*/ 2147483647 h 45"/>
                <a:gd name="T30" fmla="*/ 0 w 4"/>
                <a:gd name="T31" fmla="*/ 2147483647 h 45"/>
                <a:gd name="T32" fmla="*/ 0 w 4"/>
                <a:gd name="T33" fmla="*/ 2147483647 h 45"/>
                <a:gd name="T34" fmla="*/ 0 w 4"/>
                <a:gd name="T35" fmla="*/ 2147483647 h 45"/>
                <a:gd name="T36" fmla="*/ 0 w 4"/>
                <a:gd name="T37" fmla="*/ 2147483647 h 45"/>
                <a:gd name="T38" fmla="*/ 0 w 4"/>
                <a:gd name="T39" fmla="*/ 2147483647 h 45"/>
                <a:gd name="T40" fmla="*/ 0 w 4"/>
                <a:gd name="T41" fmla="*/ 2147483647 h 45"/>
                <a:gd name="T42" fmla="*/ 0 w 4"/>
                <a:gd name="T43" fmla="*/ 2147483647 h 45"/>
                <a:gd name="T44" fmla="*/ 0 w 4"/>
                <a:gd name="T45" fmla="*/ 2147483647 h 45"/>
                <a:gd name="T46" fmla="*/ 0 w 4"/>
                <a:gd name="T47" fmla="*/ 2147483647 h 45"/>
                <a:gd name="T48" fmla="*/ 0 w 4"/>
                <a:gd name="T49" fmla="*/ 2147483647 h 45"/>
                <a:gd name="T50" fmla="*/ 0 w 4"/>
                <a:gd name="T51" fmla="*/ 2147483647 h 45"/>
                <a:gd name="T52" fmla="*/ 0 w 4"/>
                <a:gd name="T53" fmla="*/ 2147483647 h 45"/>
                <a:gd name="T54" fmla="*/ 0 w 4"/>
                <a:gd name="T55" fmla="*/ 2147483647 h 45"/>
                <a:gd name="T56" fmla="*/ 0 w 4"/>
                <a:gd name="T57" fmla="*/ 2147483647 h 45"/>
                <a:gd name="T58" fmla="*/ 0 w 4"/>
                <a:gd name="T59" fmla="*/ 2147483647 h 45"/>
                <a:gd name="T60" fmla="*/ 0 w 4"/>
                <a:gd name="T61" fmla="*/ 2147483647 h 45"/>
                <a:gd name="T62" fmla="*/ 0 w 4"/>
                <a:gd name="T63" fmla="*/ 2147483647 h 45"/>
                <a:gd name="T64" fmla="*/ 0 w 4"/>
                <a:gd name="T65" fmla="*/ 2147483647 h 45"/>
                <a:gd name="T66" fmla="*/ 0 w 4"/>
                <a:gd name="T67" fmla="*/ 2147483647 h 45"/>
                <a:gd name="T68" fmla="*/ 0 w 4"/>
                <a:gd name="T69" fmla="*/ 2147483647 h 45"/>
                <a:gd name="T70" fmla="*/ 0 w 4"/>
                <a:gd name="T71" fmla="*/ 2147483647 h 45"/>
                <a:gd name="T72" fmla="*/ 2147483647 w 4"/>
                <a:gd name="T73" fmla="*/ 2147483647 h 45"/>
                <a:gd name="T74" fmla="*/ 2147483647 w 4"/>
                <a:gd name="T75" fmla="*/ 2147483647 h 45"/>
                <a:gd name="T76" fmla="*/ 2147483647 w 4"/>
                <a:gd name="T77" fmla="*/ 2147483647 h 45"/>
                <a:gd name="T78" fmla="*/ 2147483647 w 4"/>
                <a:gd name="T79" fmla="*/ 2147483647 h 45"/>
                <a:gd name="T80" fmla="*/ 2147483647 w 4"/>
                <a:gd name="T81" fmla="*/ 2147483647 h 45"/>
                <a:gd name="T82" fmla="*/ 2147483647 w 4"/>
                <a:gd name="T83" fmla="*/ 2147483647 h 45"/>
                <a:gd name="T84" fmla="*/ 2147483647 w 4"/>
                <a:gd name="T85" fmla="*/ 2147483647 h 45"/>
                <a:gd name="T86" fmla="*/ 2147483647 w 4"/>
                <a:gd name="T87" fmla="*/ 2147483647 h 45"/>
                <a:gd name="T88" fmla="*/ 2147483647 w 4"/>
                <a:gd name="T89" fmla="*/ 2147483647 h 45"/>
                <a:gd name="T90" fmla="*/ 2147483647 w 4"/>
                <a:gd name="T91" fmla="*/ 2147483647 h 45"/>
                <a:gd name="T92" fmla="*/ 2147483647 w 4"/>
                <a:gd name="T93" fmla="*/ 2147483647 h 45"/>
                <a:gd name="T94" fmla="*/ 2147483647 w 4"/>
                <a:gd name="T95" fmla="*/ 2147483647 h 45"/>
                <a:gd name="T96" fmla="*/ 2147483647 w 4"/>
                <a:gd name="T97" fmla="*/ 2147483647 h 45"/>
                <a:gd name="T98" fmla="*/ 2147483647 w 4"/>
                <a:gd name="T99" fmla="*/ 2147483647 h 45"/>
                <a:gd name="T100" fmla="*/ 2147483647 w 4"/>
                <a:gd name="T101" fmla="*/ 2147483647 h 45"/>
                <a:gd name="T102" fmla="*/ 2147483647 w 4"/>
                <a:gd name="T103" fmla="*/ 2147483647 h 45"/>
                <a:gd name="T104" fmla="*/ 2147483647 w 4"/>
                <a:gd name="T105" fmla="*/ 2147483647 h 45"/>
                <a:gd name="T106" fmla="*/ 2147483647 w 4"/>
                <a:gd name="T107" fmla="*/ 2147483647 h 45"/>
                <a:gd name="T108" fmla="*/ 2147483647 w 4"/>
                <a:gd name="T109" fmla="*/ 2147483647 h 45"/>
                <a:gd name="T110" fmla="*/ 2147483647 w 4"/>
                <a:gd name="T111" fmla="*/ 2147483647 h 45"/>
                <a:gd name="T112" fmla="*/ 2147483647 w 4"/>
                <a:gd name="T113" fmla="*/ 2147483647 h 45"/>
                <a:gd name="T114" fmla="*/ 2147483647 w 4"/>
                <a:gd name="T115" fmla="*/ 0 h 4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
                <a:gd name="T175" fmla="*/ 0 h 45"/>
                <a:gd name="T176" fmla="*/ 4 w 4"/>
                <a:gd name="T177" fmla="*/ 45 h 4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2" name="Freeform 35">
              <a:extLst>
                <a:ext uri="{FF2B5EF4-FFF2-40B4-BE49-F238E27FC236}">
                  <a16:creationId xmlns:a16="http://schemas.microsoft.com/office/drawing/2014/main" id="{EC046927-E7AD-9108-E5F4-52803BFE00A6}"/>
                </a:ext>
              </a:extLst>
            </p:cNvPr>
            <p:cNvSpPr>
              <a:spLocks/>
            </p:cNvSpPr>
            <p:nvPr/>
          </p:nvSpPr>
          <p:spPr bwMode="auto">
            <a:xfrm>
              <a:off x="2511425" y="2494353"/>
              <a:ext cx="190500" cy="425450"/>
            </a:xfrm>
            <a:custGeom>
              <a:avLst/>
              <a:gdLst>
                <a:gd name="T0" fmla="*/ 2147483647 w 78"/>
                <a:gd name="T1" fmla="*/ 2147483647 h 174"/>
                <a:gd name="T2" fmla="*/ 2147483647 w 78"/>
                <a:gd name="T3" fmla="*/ 2147483647 h 174"/>
                <a:gd name="T4" fmla="*/ 2147483647 w 78"/>
                <a:gd name="T5" fmla="*/ 2147483647 h 174"/>
                <a:gd name="T6" fmla="*/ 2147483647 w 78"/>
                <a:gd name="T7" fmla="*/ 2147483647 h 174"/>
                <a:gd name="T8" fmla="*/ 2147483647 w 78"/>
                <a:gd name="T9" fmla="*/ 2147483647 h 174"/>
                <a:gd name="T10" fmla="*/ 2147483647 w 78"/>
                <a:gd name="T11" fmla="*/ 2147483647 h 174"/>
                <a:gd name="T12" fmla="*/ 2147483647 w 78"/>
                <a:gd name="T13" fmla="*/ 2147483647 h 174"/>
                <a:gd name="T14" fmla="*/ 2147483647 w 78"/>
                <a:gd name="T15" fmla="*/ 2147483647 h 174"/>
                <a:gd name="T16" fmla="*/ 2147483647 w 78"/>
                <a:gd name="T17" fmla="*/ 2147483647 h 174"/>
                <a:gd name="T18" fmla="*/ 2147483647 w 78"/>
                <a:gd name="T19" fmla="*/ 2147483647 h 174"/>
                <a:gd name="T20" fmla="*/ 2147483647 w 78"/>
                <a:gd name="T21" fmla="*/ 2147483647 h 174"/>
                <a:gd name="T22" fmla="*/ 2147483647 w 78"/>
                <a:gd name="T23" fmla="*/ 2147483647 h 174"/>
                <a:gd name="T24" fmla="*/ 2147483647 w 78"/>
                <a:gd name="T25" fmla="*/ 2147483647 h 174"/>
                <a:gd name="T26" fmla="*/ 2147483647 w 78"/>
                <a:gd name="T27" fmla="*/ 2147483647 h 174"/>
                <a:gd name="T28" fmla="*/ 2147483647 w 78"/>
                <a:gd name="T29" fmla="*/ 2147483647 h 174"/>
                <a:gd name="T30" fmla="*/ 2147483647 w 78"/>
                <a:gd name="T31" fmla="*/ 2147483647 h 174"/>
                <a:gd name="T32" fmla="*/ 2147483647 w 78"/>
                <a:gd name="T33" fmla="*/ 2147483647 h 174"/>
                <a:gd name="T34" fmla="*/ 2147483647 w 78"/>
                <a:gd name="T35" fmla="*/ 2147483647 h 174"/>
                <a:gd name="T36" fmla="*/ 2147483647 w 78"/>
                <a:gd name="T37" fmla="*/ 2147483647 h 174"/>
                <a:gd name="T38" fmla="*/ 2147483647 w 78"/>
                <a:gd name="T39" fmla="*/ 2147483647 h 174"/>
                <a:gd name="T40" fmla="*/ 0 w 78"/>
                <a:gd name="T41" fmla="*/ 2147483647 h 174"/>
                <a:gd name="T42" fmla="*/ 0 w 78"/>
                <a:gd name="T43" fmla="*/ 2147483647 h 174"/>
                <a:gd name="T44" fmla="*/ 0 w 78"/>
                <a:gd name="T45" fmla="*/ 2147483647 h 174"/>
                <a:gd name="T46" fmla="*/ 0 w 78"/>
                <a:gd name="T47" fmla="*/ 2147483647 h 174"/>
                <a:gd name="T48" fmla="*/ 0 w 78"/>
                <a:gd name="T49" fmla="*/ 2147483647 h 174"/>
                <a:gd name="T50" fmla="*/ 0 w 78"/>
                <a:gd name="T51" fmla="*/ 2147483647 h 174"/>
                <a:gd name="T52" fmla="*/ 0 w 78"/>
                <a:gd name="T53" fmla="*/ 2147483647 h 174"/>
                <a:gd name="T54" fmla="*/ 0 w 78"/>
                <a:gd name="T55" fmla="*/ 2147483647 h 174"/>
                <a:gd name="T56" fmla="*/ 0 w 78"/>
                <a:gd name="T57" fmla="*/ 2147483647 h 174"/>
                <a:gd name="T58" fmla="*/ 0 w 78"/>
                <a:gd name="T59" fmla="*/ 2147483647 h 174"/>
                <a:gd name="T60" fmla="*/ 0 w 78"/>
                <a:gd name="T61" fmla="*/ 2147483647 h 174"/>
                <a:gd name="T62" fmla="*/ 0 w 78"/>
                <a:gd name="T63" fmla="*/ 2147483647 h 174"/>
                <a:gd name="T64" fmla="*/ 0 w 78"/>
                <a:gd name="T65" fmla="*/ 2147483647 h 174"/>
                <a:gd name="T66" fmla="*/ 0 w 78"/>
                <a:gd name="T67" fmla="*/ 2147483647 h 174"/>
                <a:gd name="T68" fmla="*/ 0 w 78"/>
                <a:gd name="T69" fmla="*/ 2147483647 h 174"/>
                <a:gd name="T70" fmla="*/ 0 w 78"/>
                <a:gd name="T71" fmla="*/ 2147483647 h 174"/>
                <a:gd name="T72" fmla="*/ 0 w 78"/>
                <a:gd name="T73" fmla="*/ 2147483647 h 174"/>
                <a:gd name="T74" fmla="*/ 0 w 78"/>
                <a:gd name="T75" fmla="*/ 2147483647 h 174"/>
                <a:gd name="T76" fmla="*/ 0 w 78"/>
                <a:gd name="T77" fmla="*/ 2147483647 h 174"/>
                <a:gd name="T78" fmla="*/ 0 w 78"/>
                <a:gd name="T79" fmla="*/ 2147483647 h 174"/>
                <a:gd name="T80" fmla="*/ 0 w 78"/>
                <a:gd name="T81" fmla="*/ 2147483647 h 174"/>
                <a:gd name="T82" fmla="*/ 0 w 78"/>
                <a:gd name="T83" fmla="*/ 2147483647 h 174"/>
                <a:gd name="T84" fmla="*/ 0 w 78"/>
                <a:gd name="T85" fmla="*/ 2147483647 h 174"/>
                <a:gd name="T86" fmla="*/ 0 w 78"/>
                <a:gd name="T87" fmla="*/ 2147483647 h 174"/>
                <a:gd name="T88" fmla="*/ 0 w 78"/>
                <a:gd name="T89" fmla="*/ 2147483647 h 174"/>
                <a:gd name="T90" fmla="*/ 0 w 78"/>
                <a:gd name="T91" fmla="*/ 2147483647 h 174"/>
                <a:gd name="T92" fmla="*/ 0 w 78"/>
                <a:gd name="T93" fmla="*/ 2147483647 h 174"/>
                <a:gd name="T94" fmla="*/ 0 w 78"/>
                <a:gd name="T95" fmla="*/ 2147483647 h 174"/>
                <a:gd name="T96" fmla="*/ 0 w 78"/>
                <a:gd name="T97" fmla="*/ 2147483647 h 174"/>
                <a:gd name="T98" fmla="*/ 0 w 78"/>
                <a:gd name="T99" fmla="*/ 2147483647 h 174"/>
                <a:gd name="T100" fmla="*/ 0 w 78"/>
                <a:gd name="T101" fmla="*/ 2147483647 h 174"/>
                <a:gd name="T102" fmla="*/ 0 w 78"/>
                <a:gd name="T103" fmla="*/ 2147483647 h 174"/>
                <a:gd name="T104" fmla="*/ 0 w 78"/>
                <a:gd name="T105" fmla="*/ 2147483647 h 174"/>
                <a:gd name="T106" fmla="*/ 2147483647 w 78"/>
                <a:gd name="T107" fmla="*/ 2147483647 h 174"/>
                <a:gd name="T108" fmla="*/ 2147483647 w 78"/>
                <a:gd name="T109" fmla="*/ 2147483647 h 1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8"/>
                <a:gd name="T166" fmla="*/ 0 h 174"/>
                <a:gd name="T167" fmla="*/ 78 w 78"/>
                <a:gd name="T168" fmla="*/ 174 h 1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17493" name="Rectangle 36">
              <a:extLst>
                <a:ext uri="{FF2B5EF4-FFF2-40B4-BE49-F238E27FC236}">
                  <a16:creationId xmlns:a16="http://schemas.microsoft.com/office/drawing/2014/main" id="{60F34D60-ACA0-B88B-FEF1-9698F61E7F07}"/>
                </a:ext>
              </a:extLst>
            </p:cNvPr>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grpSp>
      <p:sp>
        <p:nvSpPr>
          <p:cNvPr id="17428" name="Oval 107">
            <a:extLst>
              <a:ext uri="{FF2B5EF4-FFF2-40B4-BE49-F238E27FC236}">
                <a16:creationId xmlns:a16="http://schemas.microsoft.com/office/drawing/2014/main" id="{6047242C-A472-2868-41B6-D9B280FD46D1}"/>
              </a:ext>
            </a:extLst>
          </p:cNvPr>
          <p:cNvSpPr>
            <a:spLocks noChangeArrowheads="1"/>
          </p:cNvSpPr>
          <p:nvPr/>
        </p:nvSpPr>
        <p:spPr bwMode="auto">
          <a:xfrm>
            <a:off x="1258888" y="1331913"/>
            <a:ext cx="92075" cy="76200"/>
          </a:xfrm>
          <a:prstGeom prst="ellipse">
            <a:avLst/>
          </a:pr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lIns="121917" tIns="60958" rIns="121917" bIns="60958"/>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a:latin typeface="Calibri" panose="020F0502020204030204" pitchFamily="34" charset="0"/>
            </a:endParaRPr>
          </a:p>
        </p:txBody>
      </p:sp>
      <p:sp>
        <p:nvSpPr>
          <p:cNvPr id="52" name="Explosion 2 51">
            <a:extLst>
              <a:ext uri="{FF2B5EF4-FFF2-40B4-BE49-F238E27FC236}">
                <a16:creationId xmlns:a16="http://schemas.microsoft.com/office/drawing/2014/main" id="{CDFDBF69-A569-1589-FA35-44D1E644A1B4}"/>
              </a:ext>
            </a:extLst>
          </p:cNvPr>
          <p:cNvSpPr/>
          <p:nvPr/>
        </p:nvSpPr>
        <p:spPr>
          <a:xfrm>
            <a:off x="1222375" y="4138613"/>
            <a:ext cx="3149600" cy="2074862"/>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fontAlgn="auto">
              <a:spcBef>
                <a:spcPts val="0"/>
              </a:spcBef>
              <a:spcAft>
                <a:spcPts val="0"/>
              </a:spcAft>
              <a:defRPr/>
            </a:pPr>
            <a:r>
              <a:rPr lang="en-US" sz="3200" dirty="0">
                <a:solidFill>
                  <a:srgbClr val="0000FF"/>
                </a:solidFill>
              </a:rPr>
              <a:t>HẾT GIỜ</a:t>
            </a:r>
          </a:p>
        </p:txBody>
      </p:sp>
      <p:sp>
        <p:nvSpPr>
          <p:cNvPr id="17430" name="Rectangle 44">
            <a:extLst>
              <a:ext uri="{FF2B5EF4-FFF2-40B4-BE49-F238E27FC236}">
                <a16:creationId xmlns:a16="http://schemas.microsoft.com/office/drawing/2014/main" id="{0C8402B8-00AE-AA7D-EFB3-540DF0210767}"/>
              </a:ext>
            </a:extLst>
          </p:cNvPr>
          <p:cNvSpPr>
            <a:spLocks noChangeArrowheads="1"/>
          </p:cNvSpPr>
          <p:nvPr/>
        </p:nvSpPr>
        <p:spPr bwMode="auto">
          <a:xfrm>
            <a:off x="2609850" y="0"/>
            <a:ext cx="8712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fr-FR" altLang="en-US" sz="2800" b="1">
                <a:solidFill>
                  <a:srgbClr val="FF0000"/>
                </a:solidFill>
              </a:rPr>
              <a:t>                                          </a:t>
            </a:r>
            <a:r>
              <a:rPr lang="fr-FR" altLang="en-US" sz="2800" b="1" u="sng">
                <a:solidFill>
                  <a:srgbClr val="C00000"/>
                </a:solidFill>
              </a:rPr>
              <a:t>ĐỐ</a:t>
            </a:r>
          </a:p>
          <a:p>
            <a:pPr eaLnBrk="1" hangingPunct="1"/>
            <a:r>
              <a:rPr lang="fr-FR" altLang="en-US" sz="2800" b="1">
                <a:solidFill>
                  <a:srgbClr val="FF0000"/>
                </a:solidFill>
              </a:rPr>
              <a:t>Cho 9 que diêm được xếp như hình. Có mấy cách  Đổi chỗ một que diêm để được kết quả đúng? Sau khi giải cứu thành công em hãy giải thích cách làm của mình?</a:t>
            </a:r>
            <a:endParaRPr lang="vi-VN" altLang="en-US" sz="2800" b="1">
              <a:solidFill>
                <a:srgbClr val="FF0000"/>
              </a:solidFill>
            </a:endParaRPr>
          </a:p>
        </p:txBody>
      </p:sp>
      <p:grpSp>
        <p:nvGrpSpPr>
          <p:cNvPr id="17431" name="Group 72">
            <a:extLst>
              <a:ext uri="{FF2B5EF4-FFF2-40B4-BE49-F238E27FC236}">
                <a16:creationId xmlns:a16="http://schemas.microsoft.com/office/drawing/2014/main" id="{797763B9-1DF1-3A21-EF8C-AF9B99A005FD}"/>
              </a:ext>
            </a:extLst>
          </p:cNvPr>
          <p:cNvGrpSpPr>
            <a:grpSpLocks/>
          </p:cNvGrpSpPr>
          <p:nvPr/>
        </p:nvGrpSpPr>
        <p:grpSpPr bwMode="auto">
          <a:xfrm>
            <a:off x="4805363" y="2290763"/>
            <a:ext cx="2638425" cy="439737"/>
            <a:chOff x="2398038" y="2525858"/>
            <a:chExt cx="2767774" cy="527733"/>
          </a:xfrm>
        </p:grpSpPr>
        <p:grpSp>
          <p:nvGrpSpPr>
            <p:cNvPr id="17464" name="Group 105">
              <a:extLst>
                <a:ext uri="{FF2B5EF4-FFF2-40B4-BE49-F238E27FC236}">
                  <a16:creationId xmlns:a16="http://schemas.microsoft.com/office/drawing/2014/main" id="{DC32E7AE-47A7-00FC-6DA0-8D2054E1C72F}"/>
                </a:ext>
              </a:extLst>
            </p:cNvPr>
            <p:cNvGrpSpPr>
              <a:grpSpLocks/>
            </p:cNvGrpSpPr>
            <p:nvPr/>
          </p:nvGrpSpPr>
          <p:grpSpPr bwMode="auto">
            <a:xfrm>
              <a:off x="2911039" y="2741149"/>
              <a:ext cx="554341" cy="104652"/>
              <a:chOff x="0" y="405"/>
              <a:chExt cx="5613" cy="825"/>
            </a:xfrm>
          </p:grpSpPr>
          <p:sp>
            <p:nvSpPr>
              <p:cNvPr id="17487" name="Straight Connector 106">
                <a:extLst>
                  <a:ext uri="{FF2B5EF4-FFF2-40B4-BE49-F238E27FC236}">
                    <a16:creationId xmlns:a16="http://schemas.microsoft.com/office/drawing/2014/main" id="{47259C2C-B614-A281-43EB-F51244FB169B}"/>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8" name="Flowchart: Connector 107">
                <a:extLst>
                  <a:ext uri="{FF2B5EF4-FFF2-40B4-BE49-F238E27FC236}">
                    <a16:creationId xmlns:a16="http://schemas.microsoft.com/office/drawing/2014/main" id="{0B4E9E89-4B81-6E41-34C7-9370A21CF869}"/>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17465" name="Group 108">
              <a:extLst>
                <a:ext uri="{FF2B5EF4-FFF2-40B4-BE49-F238E27FC236}">
                  <a16:creationId xmlns:a16="http://schemas.microsoft.com/office/drawing/2014/main" id="{6A919D04-3F67-B830-3793-6578B74F2AA7}"/>
                </a:ext>
              </a:extLst>
            </p:cNvPr>
            <p:cNvGrpSpPr>
              <a:grpSpLocks/>
            </p:cNvGrpSpPr>
            <p:nvPr/>
          </p:nvGrpSpPr>
          <p:grpSpPr bwMode="auto">
            <a:xfrm>
              <a:off x="2398038" y="2525858"/>
              <a:ext cx="2767774" cy="527733"/>
              <a:chOff x="284" y="2"/>
              <a:chExt cx="22397" cy="3682"/>
            </a:xfrm>
          </p:grpSpPr>
          <p:grpSp>
            <p:nvGrpSpPr>
              <p:cNvPr id="17466" name="Group 109">
                <a:extLst>
                  <a:ext uri="{FF2B5EF4-FFF2-40B4-BE49-F238E27FC236}">
                    <a16:creationId xmlns:a16="http://schemas.microsoft.com/office/drawing/2014/main" id="{B5362274-E15C-0F3D-691A-00B79B1A1361}"/>
                  </a:ext>
                </a:extLst>
              </p:cNvPr>
              <p:cNvGrpSpPr>
                <a:grpSpLocks/>
              </p:cNvGrpSpPr>
              <p:nvPr/>
            </p:nvGrpSpPr>
            <p:grpSpPr bwMode="auto">
              <a:xfrm rot="-3569988">
                <a:off x="1032" y="1434"/>
                <a:ext cx="3432" cy="990"/>
                <a:chOff x="280" y="683"/>
                <a:chExt cx="5620" cy="825"/>
              </a:xfrm>
            </p:grpSpPr>
            <p:sp>
              <p:nvSpPr>
                <p:cNvPr id="17485" name="Straight Connector 110">
                  <a:extLst>
                    <a:ext uri="{FF2B5EF4-FFF2-40B4-BE49-F238E27FC236}">
                      <a16:creationId xmlns:a16="http://schemas.microsoft.com/office/drawing/2014/main" id="{5121990A-AB14-5B83-DA1B-3E0CF6E3B17D}"/>
                    </a:ext>
                  </a:extLst>
                </p:cNvPr>
                <p:cNvSpPr>
                  <a:spLocks noChangeShapeType="1"/>
                </p:cNvSpPr>
                <p:nvPr/>
              </p:nvSpPr>
              <p:spPr bwMode="auto">
                <a:xfrm flipV="1">
                  <a:off x="280" y="1145"/>
                  <a:ext cx="5335"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6" name="Flowchart: Connector 111">
                  <a:extLst>
                    <a:ext uri="{FF2B5EF4-FFF2-40B4-BE49-F238E27FC236}">
                      <a16:creationId xmlns:a16="http://schemas.microsoft.com/office/drawing/2014/main" id="{FC2D304D-9B5F-C4D9-D6F8-AA3061D8D0F9}"/>
                    </a:ext>
                  </a:extLst>
                </p:cNvPr>
                <p:cNvSpPr>
                  <a:spLocks noChangeArrowheads="1"/>
                </p:cNvSpPr>
                <p:nvPr/>
              </p:nvSpPr>
              <p:spPr bwMode="auto">
                <a:xfrm>
                  <a:off x="4871" y="683"/>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17467" name="Group 112">
                <a:extLst>
                  <a:ext uri="{FF2B5EF4-FFF2-40B4-BE49-F238E27FC236}">
                    <a16:creationId xmlns:a16="http://schemas.microsoft.com/office/drawing/2014/main" id="{D8CF8E0A-1495-5DB8-2422-882CB4D80B4D}"/>
                  </a:ext>
                </a:extLst>
              </p:cNvPr>
              <p:cNvGrpSpPr>
                <a:grpSpLocks/>
              </p:cNvGrpSpPr>
              <p:nvPr/>
            </p:nvGrpSpPr>
            <p:grpSpPr bwMode="auto">
              <a:xfrm rot="-7034505">
                <a:off x="-914" y="1445"/>
                <a:ext cx="3437" cy="1042"/>
                <a:chOff x="-347" y="592"/>
                <a:chExt cx="5770" cy="825"/>
              </a:xfrm>
            </p:grpSpPr>
            <p:sp>
              <p:nvSpPr>
                <p:cNvPr id="17483" name="Straight Connector 113">
                  <a:extLst>
                    <a:ext uri="{FF2B5EF4-FFF2-40B4-BE49-F238E27FC236}">
                      <a16:creationId xmlns:a16="http://schemas.microsoft.com/office/drawing/2014/main" id="{12D32E0E-5F96-04C6-3410-5AC1B8CA672B}"/>
                    </a:ext>
                  </a:extLst>
                </p:cNvPr>
                <p:cNvSpPr>
                  <a:spLocks noChangeShapeType="1"/>
                </p:cNvSpPr>
                <p:nvPr/>
              </p:nvSpPr>
              <p:spPr bwMode="auto">
                <a:xfrm flipV="1">
                  <a:off x="-347" y="113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4" name="Flowchart: Connector 114">
                  <a:extLst>
                    <a:ext uri="{FF2B5EF4-FFF2-40B4-BE49-F238E27FC236}">
                      <a16:creationId xmlns:a16="http://schemas.microsoft.com/office/drawing/2014/main" id="{C08FBE4B-A014-07B6-5C7C-D73C8DFA4E22}"/>
                    </a:ext>
                  </a:extLst>
                </p:cNvPr>
                <p:cNvSpPr>
                  <a:spLocks noChangeArrowheads="1"/>
                </p:cNvSpPr>
                <p:nvPr/>
              </p:nvSpPr>
              <p:spPr bwMode="auto">
                <a:xfrm>
                  <a:off x="4394" y="592"/>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17468" name="Group 115">
                <a:extLst>
                  <a:ext uri="{FF2B5EF4-FFF2-40B4-BE49-F238E27FC236}">
                    <a16:creationId xmlns:a16="http://schemas.microsoft.com/office/drawing/2014/main" id="{DD998F06-D2C5-2C53-5678-807809272734}"/>
                  </a:ext>
                </a:extLst>
              </p:cNvPr>
              <p:cNvGrpSpPr>
                <a:grpSpLocks/>
              </p:cNvGrpSpPr>
              <p:nvPr/>
            </p:nvGrpSpPr>
            <p:grpSpPr bwMode="auto">
              <a:xfrm>
                <a:off x="4252" y="2491"/>
                <a:ext cx="4563" cy="599"/>
                <a:chOff x="328" y="712"/>
                <a:chExt cx="5776" cy="825"/>
              </a:xfrm>
            </p:grpSpPr>
            <p:sp>
              <p:nvSpPr>
                <p:cNvPr id="17481" name="Straight Connector 116">
                  <a:extLst>
                    <a:ext uri="{FF2B5EF4-FFF2-40B4-BE49-F238E27FC236}">
                      <a16:creationId xmlns:a16="http://schemas.microsoft.com/office/drawing/2014/main" id="{A1648234-FFC0-A91F-5956-500D59BEC079}"/>
                    </a:ext>
                  </a:extLst>
                </p:cNvPr>
                <p:cNvSpPr>
                  <a:spLocks noChangeShapeType="1"/>
                </p:cNvSpPr>
                <p:nvPr/>
              </p:nvSpPr>
              <p:spPr bwMode="auto">
                <a:xfrm flipV="1">
                  <a:off x="328" y="1070"/>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2" name="Flowchart: Connector 117">
                  <a:extLst>
                    <a:ext uri="{FF2B5EF4-FFF2-40B4-BE49-F238E27FC236}">
                      <a16:creationId xmlns:a16="http://schemas.microsoft.com/office/drawing/2014/main" id="{069A49CD-B536-D8E8-0DE9-E49F2EC91CF7}"/>
                    </a:ext>
                  </a:extLst>
                </p:cNvPr>
                <p:cNvSpPr>
                  <a:spLocks noChangeArrowheads="1"/>
                </p:cNvSpPr>
                <p:nvPr/>
              </p:nvSpPr>
              <p:spPr bwMode="auto">
                <a:xfrm>
                  <a:off x="5075" y="712"/>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17469" name="Group 118">
                <a:extLst>
                  <a:ext uri="{FF2B5EF4-FFF2-40B4-BE49-F238E27FC236}">
                    <a16:creationId xmlns:a16="http://schemas.microsoft.com/office/drawing/2014/main" id="{9F0C5952-0802-B970-0BCF-86C0B3BAA8B2}"/>
                  </a:ext>
                </a:extLst>
              </p:cNvPr>
              <p:cNvGrpSpPr>
                <a:grpSpLocks/>
              </p:cNvGrpSpPr>
              <p:nvPr/>
            </p:nvGrpSpPr>
            <p:grpSpPr bwMode="auto">
              <a:xfrm rot="-3569988">
                <a:off x="13342" y="1300"/>
                <a:ext cx="3567" cy="990"/>
                <a:chOff x="164" y="773"/>
                <a:chExt cx="5840" cy="825"/>
              </a:xfrm>
            </p:grpSpPr>
            <p:sp>
              <p:nvSpPr>
                <p:cNvPr id="17479" name="Straight Connector 119">
                  <a:extLst>
                    <a:ext uri="{FF2B5EF4-FFF2-40B4-BE49-F238E27FC236}">
                      <a16:creationId xmlns:a16="http://schemas.microsoft.com/office/drawing/2014/main" id="{6AA2E83F-C63D-2787-80A6-5A980A6A4D67}"/>
                    </a:ext>
                  </a:extLst>
                </p:cNvPr>
                <p:cNvSpPr>
                  <a:spLocks noChangeShapeType="1"/>
                </p:cNvSpPr>
                <p:nvPr/>
              </p:nvSpPr>
              <p:spPr bwMode="auto">
                <a:xfrm flipV="1">
                  <a:off x="164" y="105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0" name="Flowchart: Connector 120">
                  <a:extLst>
                    <a:ext uri="{FF2B5EF4-FFF2-40B4-BE49-F238E27FC236}">
                      <a16:creationId xmlns:a16="http://schemas.microsoft.com/office/drawing/2014/main" id="{391ECB12-F947-1960-D592-BA60E1D99B9B}"/>
                    </a:ext>
                  </a:extLst>
                </p:cNvPr>
                <p:cNvSpPr>
                  <a:spLocks noChangeArrowheads="1"/>
                </p:cNvSpPr>
                <p:nvPr/>
              </p:nvSpPr>
              <p:spPr bwMode="auto">
                <a:xfrm>
                  <a:off x="4975" y="773"/>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17470" name="Group 121">
                <a:extLst>
                  <a:ext uri="{FF2B5EF4-FFF2-40B4-BE49-F238E27FC236}">
                    <a16:creationId xmlns:a16="http://schemas.microsoft.com/office/drawing/2014/main" id="{F2940CEA-DBB3-D198-B88E-BC121A68C8BA}"/>
                  </a:ext>
                </a:extLst>
              </p:cNvPr>
              <p:cNvGrpSpPr>
                <a:grpSpLocks/>
              </p:cNvGrpSpPr>
              <p:nvPr/>
            </p:nvGrpSpPr>
            <p:grpSpPr bwMode="auto">
              <a:xfrm rot="-7160520">
                <a:off x="11227" y="1226"/>
                <a:ext cx="3429" cy="981"/>
                <a:chOff x="0" y="405"/>
                <a:chExt cx="5613" cy="825"/>
              </a:xfrm>
            </p:grpSpPr>
            <p:sp>
              <p:nvSpPr>
                <p:cNvPr id="17477" name="Straight Connector 122">
                  <a:extLst>
                    <a:ext uri="{FF2B5EF4-FFF2-40B4-BE49-F238E27FC236}">
                      <a16:creationId xmlns:a16="http://schemas.microsoft.com/office/drawing/2014/main" id="{5A4C1C11-1A96-179F-A1E7-962CC51EE2B7}"/>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Flowchart: Connector 123">
                  <a:extLst>
                    <a:ext uri="{FF2B5EF4-FFF2-40B4-BE49-F238E27FC236}">
                      <a16:creationId xmlns:a16="http://schemas.microsoft.com/office/drawing/2014/main" id="{CAD3179A-D3C8-8085-464C-EFD67C71981D}"/>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17471" name="Group 124">
                <a:extLst>
                  <a:ext uri="{FF2B5EF4-FFF2-40B4-BE49-F238E27FC236}">
                    <a16:creationId xmlns:a16="http://schemas.microsoft.com/office/drawing/2014/main" id="{5596AA1B-5837-84A5-E8CE-05219FAF3BA0}"/>
                  </a:ext>
                </a:extLst>
              </p:cNvPr>
              <p:cNvGrpSpPr>
                <a:grpSpLocks/>
              </p:cNvGrpSpPr>
              <p:nvPr/>
            </p:nvGrpSpPr>
            <p:grpSpPr bwMode="auto">
              <a:xfrm>
                <a:off x="15898" y="1507"/>
                <a:ext cx="4435" cy="599"/>
                <a:chOff x="0" y="405"/>
                <a:chExt cx="5613" cy="825"/>
              </a:xfrm>
            </p:grpSpPr>
            <p:sp>
              <p:nvSpPr>
                <p:cNvPr id="17475" name="Straight Connector 125">
                  <a:extLst>
                    <a:ext uri="{FF2B5EF4-FFF2-40B4-BE49-F238E27FC236}">
                      <a16:creationId xmlns:a16="http://schemas.microsoft.com/office/drawing/2014/main" id="{A455C914-26F3-9926-67B9-DC7F63276EBD}"/>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Flowchart: Connector 126">
                  <a:extLst>
                    <a:ext uri="{FF2B5EF4-FFF2-40B4-BE49-F238E27FC236}">
                      <a16:creationId xmlns:a16="http://schemas.microsoft.com/office/drawing/2014/main" id="{962E68BE-2F1E-8F22-B040-FCEE807285FF}"/>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17472" name="Group 127">
                <a:extLst>
                  <a:ext uri="{FF2B5EF4-FFF2-40B4-BE49-F238E27FC236}">
                    <a16:creationId xmlns:a16="http://schemas.microsoft.com/office/drawing/2014/main" id="{89F1B09C-F85A-3265-B5BE-610D8B8046F5}"/>
                  </a:ext>
                </a:extLst>
              </p:cNvPr>
              <p:cNvGrpSpPr>
                <a:grpSpLocks/>
              </p:cNvGrpSpPr>
              <p:nvPr/>
            </p:nvGrpSpPr>
            <p:grpSpPr bwMode="auto">
              <a:xfrm rot="-5400000">
                <a:off x="20470" y="1318"/>
                <a:ext cx="3431" cy="990"/>
                <a:chOff x="0" y="405"/>
                <a:chExt cx="5613" cy="825"/>
              </a:xfrm>
            </p:grpSpPr>
            <p:sp>
              <p:nvSpPr>
                <p:cNvPr id="17473" name="Straight Connector 128">
                  <a:extLst>
                    <a:ext uri="{FF2B5EF4-FFF2-40B4-BE49-F238E27FC236}">
                      <a16:creationId xmlns:a16="http://schemas.microsoft.com/office/drawing/2014/main" id="{39A8D2F0-7457-A18F-0DEF-997CDF2B78D2}"/>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4" name="Flowchart: Connector 129">
                  <a:extLst>
                    <a:ext uri="{FF2B5EF4-FFF2-40B4-BE49-F238E27FC236}">
                      <a16:creationId xmlns:a16="http://schemas.microsoft.com/office/drawing/2014/main" id="{38DE0B90-CEA8-1241-C780-F26F00F70B33}"/>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grpSp>
      <p:grpSp>
        <p:nvGrpSpPr>
          <p:cNvPr id="27" name="Group 127">
            <a:extLst>
              <a:ext uri="{FF2B5EF4-FFF2-40B4-BE49-F238E27FC236}">
                <a16:creationId xmlns:a16="http://schemas.microsoft.com/office/drawing/2014/main" id="{AD128C0E-FC7A-FC95-2E76-247C5098E8EC}"/>
              </a:ext>
            </a:extLst>
          </p:cNvPr>
          <p:cNvGrpSpPr>
            <a:grpSpLocks/>
          </p:cNvGrpSpPr>
          <p:nvPr/>
        </p:nvGrpSpPr>
        <p:grpSpPr bwMode="auto">
          <a:xfrm rot="-5400000">
            <a:off x="5801519" y="2451894"/>
            <a:ext cx="409575" cy="115887"/>
            <a:chOff x="0" y="405"/>
            <a:chExt cx="5613" cy="825"/>
          </a:xfrm>
        </p:grpSpPr>
        <p:sp>
          <p:nvSpPr>
            <p:cNvPr id="17462" name="Straight Connector 128">
              <a:extLst>
                <a:ext uri="{FF2B5EF4-FFF2-40B4-BE49-F238E27FC236}">
                  <a16:creationId xmlns:a16="http://schemas.microsoft.com/office/drawing/2014/main" id="{B146203C-B082-870A-5F3E-44250ABD4586}"/>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3" name="Flowchart: Connector 129">
              <a:extLst>
                <a:ext uri="{FF2B5EF4-FFF2-40B4-BE49-F238E27FC236}">
                  <a16:creationId xmlns:a16="http://schemas.microsoft.com/office/drawing/2014/main" id="{47D3E606-DC74-08D6-A842-BE8F2D01C7C1}"/>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grpSp>
        <p:nvGrpSpPr>
          <p:cNvPr id="28" name="Group 163">
            <a:extLst>
              <a:ext uri="{FF2B5EF4-FFF2-40B4-BE49-F238E27FC236}">
                <a16:creationId xmlns:a16="http://schemas.microsoft.com/office/drawing/2014/main" id="{707F37FA-4122-A9B8-BE80-D3F4C41CF566}"/>
              </a:ext>
            </a:extLst>
          </p:cNvPr>
          <p:cNvGrpSpPr>
            <a:grpSpLocks/>
          </p:cNvGrpSpPr>
          <p:nvPr/>
        </p:nvGrpSpPr>
        <p:grpSpPr bwMode="auto">
          <a:xfrm>
            <a:off x="8242300" y="2281238"/>
            <a:ext cx="2692400" cy="498475"/>
            <a:chOff x="0" y="-43"/>
            <a:chExt cx="22679" cy="3573"/>
          </a:xfrm>
        </p:grpSpPr>
        <p:grpSp>
          <p:nvGrpSpPr>
            <p:cNvPr id="17437" name="Group 74">
              <a:extLst>
                <a:ext uri="{FF2B5EF4-FFF2-40B4-BE49-F238E27FC236}">
                  <a16:creationId xmlns:a16="http://schemas.microsoft.com/office/drawing/2014/main" id="{DDDBEC81-9D6E-AEC2-BC78-A57B141DCF16}"/>
                </a:ext>
              </a:extLst>
            </p:cNvPr>
            <p:cNvGrpSpPr>
              <a:grpSpLocks/>
            </p:cNvGrpSpPr>
            <p:nvPr/>
          </p:nvGrpSpPr>
          <p:grpSpPr bwMode="auto">
            <a:xfrm>
              <a:off x="4000" y="1142"/>
              <a:ext cx="4434" cy="599"/>
              <a:chOff x="0" y="405"/>
              <a:chExt cx="5613" cy="825"/>
            </a:xfrm>
          </p:grpSpPr>
          <p:sp>
            <p:nvSpPr>
              <p:cNvPr id="17460" name="Straight Connector 75">
                <a:extLst>
                  <a:ext uri="{FF2B5EF4-FFF2-40B4-BE49-F238E27FC236}">
                    <a16:creationId xmlns:a16="http://schemas.microsoft.com/office/drawing/2014/main" id="{923137BB-0FDA-FE0A-7D51-C08F59A53120}"/>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1" name="Flowchart: Connector 76">
                <a:extLst>
                  <a:ext uri="{FF2B5EF4-FFF2-40B4-BE49-F238E27FC236}">
                    <a16:creationId xmlns:a16="http://schemas.microsoft.com/office/drawing/2014/main" id="{D0422B62-E845-36FC-BAE2-7C4EF9C3067D}"/>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7438" name="Group 162">
              <a:extLst>
                <a:ext uri="{FF2B5EF4-FFF2-40B4-BE49-F238E27FC236}">
                  <a16:creationId xmlns:a16="http://schemas.microsoft.com/office/drawing/2014/main" id="{7D103D9A-FC89-3B44-EA08-31ED0D4DEB16}"/>
                </a:ext>
              </a:extLst>
            </p:cNvPr>
            <p:cNvGrpSpPr>
              <a:grpSpLocks/>
            </p:cNvGrpSpPr>
            <p:nvPr/>
          </p:nvGrpSpPr>
          <p:grpSpPr bwMode="auto">
            <a:xfrm>
              <a:off x="1" y="-45"/>
              <a:ext cx="22680" cy="3575"/>
              <a:chOff x="1" y="-45"/>
              <a:chExt cx="22680" cy="3575"/>
            </a:xfrm>
          </p:grpSpPr>
          <p:grpSp>
            <p:nvGrpSpPr>
              <p:cNvPr id="17439" name="Group 84">
                <a:extLst>
                  <a:ext uri="{FF2B5EF4-FFF2-40B4-BE49-F238E27FC236}">
                    <a16:creationId xmlns:a16="http://schemas.microsoft.com/office/drawing/2014/main" id="{000EF617-6914-18BC-49BF-FB42AFFA5032}"/>
                  </a:ext>
                </a:extLst>
              </p:cNvPr>
              <p:cNvGrpSpPr>
                <a:grpSpLocks/>
              </p:cNvGrpSpPr>
              <p:nvPr/>
            </p:nvGrpSpPr>
            <p:grpSpPr bwMode="auto">
              <a:xfrm>
                <a:off x="3992" y="2177"/>
                <a:ext cx="4434" cy="599"/>
                <a:chOff x="0" y="405"/>
                <a:chExt cx="5613" cy="825"/>
              </a:xfrm>
            </p:grpSpPr>
            <p:sp>
              <p:nvSpPr>
                <p:cNvPr id="17458" name="Straight Connector 85">
                  <a:extLst>
                    <a:ext uri="{FF2B5EF4-FFF2-40B4-BE49-F238E27FC236}">
                      <a16:creationId xmlns:a16="http://schemas.microsoft.com/office/drawing/2014/main" id="{989FA474-4AD5-10D9-079F-9AE9988B1016}"/>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Flowchart: Connector 86">
                  <a:extLst>
                    <a:ext uri="{FF2B5EF4-FFF2-40B4-BE49-F238E27FC236}">
                      <a16:creationId xmlns:a16="http://schemas.microsoft.com/office/drawing/2014/main" id="{F70886D8-4C21-4641-C317-09B2DC7ECA08}"/>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7440" name="Group 78">
                <a:extLst>
                  <a:ext uri="{FF2B5EF4-FFF2-40B4-BE49-F238E27FC236}">
                    <a16:creationId xmlns:a16="http://schemas.microsoft.com/office/drawing/2014/main" id="{AE2426F5-8910-E647-C686-7F4631464325}"/>
                  </a:ext>
                </a:extLst>
              </p:cNvPr>
              <p:cNvGrpSpPr>
                <a:grpSpLocks/>
              </p:cNvGrpSpPr>
              <p:nvPr/>
            </p:nvGrpSpPr>
            <p:grpSpPr bwMode="auto">
              <a:xfrm rot="-3569988">
                <a:off x="658" y="1321"/>
                <a:ext cx="3429" cy="990"/>
                <a:chOff x="0" y="405"/>
                <a:chExt cx="5613" cy="825"/>
              </a:xfrm>
            </p:grpSpPr>
            <p:sp>
              <p:nvSpPr>
                <p:cNvPr id="17456" name="Straight Connector 79">
                  <a:extLst>
                    <a:ext uri="{FF2B5EF4-FFF2-40B4-BE49-F238E27FC236}">
                      <a16:creationId xmlns:a16="http://schemas.microsoft.com/office/drawing/2014/main" id="{737ED6E4-5713-3AA4-7443-758553C0FD8D}"/>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7" name="Flowchart: Connector 80">
                  <a:extLst>
                    <a:ext uri="{FF2B5EF4-FFF2-40B4-BE49-F238E27FC236}">
                      <a16:creationId xmlns:a16="http://schemas.microsoft.com/office/drawing/2014/main" id="{40B86BB1-00F7-16E7-53A9-1F9938CD5ECB}"/>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7441" name="Group 81">
                <a:extLst>
                  <a:ext uri="{FF2B5EF4-FFF2-40B4-BE49-F238E27FC236}">
                    <a16:creationId xmlns:a16="http://schemas.microsoft.com/office/drawing/2014/main" id="{9C6680BA-8D71-45D5-F4C0-2038891913D0}"/>
                  </a:ext>
                </a:extLst>
              </p:cNvPr>
              <p:cNvGrpSpPr>
                <a:grpSpLocks/>
              </p:cNvGrpSpPr>
              <p:nvPr/>
            </p:nvGrpSpPr>
            <p:grpSpPr bwMode="auto">
              <a:xfrm rot="-7034505">
                <a:off x="-1150" y="1319"/>
                <a:ext cx="3343" cy="1042"/>
                <a:chOff x="0" y="405"/>
                <a:chExt cx="5613" cy="825"/>
              </a:xfrm>
            </p:grpSpPr>
            <p:sp>
              <p:nvSpPr>
                <p:cNvPr id="17454" name="Straight Connector 82">
                  <a:extLst>
                    <a:ext uri="{FF2B5EF4-FFF2-40B4-BE49-F238E27FC236}">
                      <a16:creationId xmlns:a16="http://schemas.microsoft.com/office/drawing/2014/main" id="{655D1A7F-B86F-BFD4-F283-A995631DD3C6}"/>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5" name="Flowchart: Connector 83">
                  <a:extLst>
                    <a:ext uri="{FF2B5EF4-FFF2-40B4-BE49-F238E27FC236}">
                      <a16:creationId xmlns:a16="http://schemas.microsoft.com/office/drawing/2014/main" id="{78F3B8D7-F02D-0E23-5B32-3D41900E177C}"/>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7442" name="Group 87">
                <a:extLst>
                  <a:ext uri="{FF2B5EF4-FFF2-40B4-BE49-F238E27FC236}">
                    <a16:creationId xmlns:a16="http://schemas.microsoft.com/office/drawing/2014/main" id="{8246A3BC-E6EF-DCF3-6E05-8AE354174F13}"/>
                  </a:ext>
                </a:extLst>
              </p:cNvPr>
              <p:cNvGrpSpPr>
                <a:grpSpLocks/>
              </p:cNvGrpSpPr>
              <p:nvPr/>
            </p:nvGrpSpPr>
            <p:grpSpPr bwMode="auto">
              <a:xfrm rot="-3569988">
                <a:off x="11456" y="1182"/>
                <a:ext cx="3431" cy="981"/>
                <a:chOff x="991" y="886"/>
                <a:chExt cx="5617" cy="825"/>
              </a:xfrm>
            </p:grpSpPr>
            <p:sp>
              <p:nvSpPr>
                <p:cNvPr id="17452" name="Straight Connector 88">
                  <a:extLst>
                    <a:ext uri="{FF2B5EF4-FFF2-40B4-BE49-F238E27FC236}">
                      <a16:creationId xmlns:a16="http://schemas.microsoft.com/office/drawing/2014/main" id="{81555385-E943-C970-0291-4CB9CEFC7842}"/>
                    </a:ext>
                  </a:extLst>
                </p:cNvPr>
                <p:cNvSpPr>
                  <a:spLocks noChangeShapeType="1"/>
                </p:cNvSpPr>
                <p:nvPr/>
              </p:nvSpPr>
              <p:spPr bwMode="auto">
                <a:xfrm flipV="1">
                  <a:off x="991" y="1248"/>
                  <a:ext cx="5335"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3" name="Flowchart: Connector 89">
                  <a:extLst>
                    <a:ext uri="{FF2B5EF4-FFF2-40B4-BE49-F238E27FC236}">
                      <a16:creationId xmlns:a16="http://schemas.microsoft.com/office/drawing/2014/main" id="{99C94263-D234-CE03-BB3C-9778868D0B3B}"/>
                    </a:ext>
                  </a:extLst>
                </p:cNvPr>
                <p:cNvSpPr>
                  <a:spLocks noChangeArrowheads="1"/>
                </p:cNvSpPr>
                <p:nvPr/>
              </p:nvSpPr>
              <p:spPr bwMode="auto">
                <a:xfrm>
                  <a:off x="5579" y="886"/>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7443" name="Group 90">
                <a:extLst>
                  <a:ext uri="{FF2B5EF4-FFF2-40B4-BE49-F238E27FC236}">
                    <a16:creationId xmlns:a16="http://schemas.microsoft.com/office/drawing/2014/main" id="{7CA02194-C9CD-0869-5552-BE61C0399485}"/>
                  </a:ext>
                </a:extLst>
              </p:cNvPr>
              <p:cNvGrpSpPr>
                <a:grpSpLocks/>
              </p:cNvGrpSpPr>
              <p:nvPr/>
            </p:nvGrpSpPr>
            <p:grpSpPr bwMode="auto">
              <a:xfrm rot="-7160520">
                <a:off x="9769" y="1179"/>
                <a:ext cx="3430" cy="981"/>
                <a:chOff x="-325" y="1105"/>
                <a:chExt cx="5615" cy="825"/>
              </a:xfrm>
            </p:grpSpPr>
            <p:sp>
              <p:nvSpPr>
                <p:cNvPr id="17450" name="Straight Connector 91">
                  <a:extLst>
                    <a:ext uri="{FF2B5EF4-FFF2-40B4-BE49-F238E27FC236}">
                      <a16:creationId xmlns:a16="http://schemas.microsoft.com/office/drawing/2014/main" id="{32ECE1C2-EFA6-A65B-1E9A-B63C13D33990}"/>
                    </a:ext>
                  </a:extLst>
                </p:cNvPr>
                <p:cNvSpPr>
                  <a:spLocks noChangeShapeType="1"/>
                </p:cNvSpPr>
                <p:nvPr/>
              </p:nvSpPr>
              <p:spPr bwMode="auto">
                <a:xfrm flipV="1">
                  <a:off x="-325" y="1457"/>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Flowchart: Connector 92">
                  <a:extLst>
                    <a:ext uri="{FF2B5EF4-FFF2-40B4-BE49-F238E27FC236}">
                      <a16:creationId xmlns:a16="http://schemas.microsoft.com/office/drawing/2014/main" id="{220D0EE8-78DF-AD06-6DC2-8AE3920DADA0}"/>
                    </a:ext>
                  </a:extLst>
                </p:cNvPr>
                <p:cNvSpPr>
                  <a:spLocks noChangeArrowheads="1"/>
                </p:cNvSpPr>
                <p:nvPr/>
              </p:nvSpPr>
              <p:spPr bwMode="auto">
                <a:xfrm>
                  <a:off x="4261" y="11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7444" name="Group 93">
                <a:extLst>
                  <a:ext uri="{FF2B5EF4-FFF2-40B4-BE49-F238E27FC236}">
                    <a16:creationId xmlns:a16="http://schemas.microsoft.com/office/drawing/2014/main" id="{DCF80D37-048E-167C-50CF-B1BC9EE6F7D3}"/>
                  </a:ext>
                </a:extLst>
              </p:cNvPr>
              <p:cNvGrpSpPr>
                <a:grpSpLocks/>
              </p:cNvGrpSpPr>
              <p:nvPr/>
            </p:nvGrpSpPr>
            <p:grpSpPr bwMode="auto">
              <a:xfrm>
                <a:off x="15898" y="1415"/>
                <a:ext cx="4434" cy="599"/>
                <a:chOff x="0" y="405"/>
                <a:chExt cx="5613" cy="825"/>
              </a:xfrm>
            </p:grpSpPr>
            <p:sp>
              <p:nvSpPr>
                <p:cNvPr id="17448" name="Straight Connector 94">
                  <a:extLst>
                    <a:ext uri="{FF2B5EF4-FFF2-40B4-BE49-F238E27FC236}">
                      <a16:creationId xmlns:a16="http://schemas.microsoft.com/office/drawing/2014/main" id="{795208BE-6017-C54A-CE94-AE3888A3603C}"/>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9" name="Flowchart: Connector 95">
                  <a:extLst>
                    <a:ext uri="{FF2B5EF4-FFF2-40B4-BE49-F238E27FC236}">
                      <a16:creationId xmlns:a16="http://schemas.microsoft.com/office/drawing/2014/main" id="{F14D1C78-9FAC-2F57-69F1-CC8C1A5C6AAD}"/>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nvGrpSpPr>
              <p:cNvPr id="17445" name="Group 96">
                <a:extLst>
                  <a:ext uri="{FF2B5EF4-FFF2-40B4-BE49-F238E27FC236}">
                    <a16:creationId xmlns:a16="http://schemas.microsoft.com/office/drawing/2014/main" id="{68B6451D-4B7B-D971-935A-AD5CFDCAA754}"/>
                  </a:ext>
                </a:extLst>
              </p:cNvPr>
              <p:cNvGrpSpPr>
                <a:grpSpLocks/>
              </p:cNvGrpSpPr>
              <p:nvPr/>
            </p:nvGrpSpPr>
            <p:grpSpPr bwMode="auto">
              <a:xfrm rot="-5400000">
                <a:off x="20471" y="1225"/>
                <a:ext cx="3429" cy="990"/>
                <a:chOff x="0" y="405"/>
                <a:chExt cx="5613" cy="825"/>
              </a:xfrm>
            </p:grpSpPr>
            <p:sp>
              <p:nvSpPr>
                <p:cNvPr id="17446" name="Straight Connector 97">
                  <a:extLst>
                    <a:ext uri="{FF2B5EF4-FFF2-40B4-BE49-F238E27FC236}">
                      <a16:creationId xmlns:a16="http://schemas.microsoft.com/office/drawing/2014/main" id="{C05D608D-7696-04A3-2DDF-F1A0C2054D2E}"/>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7" name="Flowchart: Connector 98">
                  <a:extLst>
                    <a:ext uri="{FF2B5EF4-FFF2-40B4-BE49-F238E27FC236}">
                      <a16:creationId xmlns:a16="http://schemas.microsoft.com/office/drawing/2014/main" id="{B95FAE69-84D4-9CAF-23A3-08AC157AFBF9}"/>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a:p>
              </p:txBody>
            </p:sp>
          </p:grpSp>
        </p:grpSp>
      </p:grpSp>
      <p:grpSp>
        <p:nvGrpSpPr>
          <p:cNvPr id="2055" name="Group 127">
            <a:extLst>
              <a:ext uri="{FF2B5EF4-FFF2-40B4-BE49-F238E27FC236}">
                <a16:creationId xmlns:a16="http://schemas.microsoft.com/office/drawing/2014/main" id="{B6AFF06B-2639-A41A-EC50-44BA8C11EE84}"/>
              </a:ext>
            </a:extLst>
          </p:cNvPr>
          <p:cNvGrpSpPr>
            <a:grpSpLocks/>
          </p:cNvGrpSpPr>
          <p:nvPr/>
        </p:nvGrpSpPr>
        <p:grpSpPr bwMode="auto">
          <a:xfrm rot="-5400000">
            <a:off x="9175750" y="2468563"/>
            <a:ext cx="411163" cy="115887"/>
            <a:chOff x="0" y="405"/>
            <a:chExt cx="5613" cy="825"/>
          </a:xfrm>
        </p:grpSpPr>
        <p:sp>
          <p:nvSpPr>
            <p:cNvPr id="17435" name="Straight Connector 128">
              <a:extLst>
                <a:ext uri="{FF2B5EF4-FFF2-40B4-BE49-F238E27FC236}">
                  <a16:creationId xmlns:a16="http://schemas.microsoft.com/office/drawing/2014/main" id="{8885847E-CA2C-5815-7DC3-F5BB1B457661}"/>
                </a:ext>
              </a:extLst>
            </p:cNvPr>
            <p:cNvSpPr>
              <a:spLocks noChangeShapeType="1"/>
            </p:cNvSpPr>
            <p:nvPr/>
          </p:nvSpPr>
          <p:spPr bwMode="auto">
            <a:xfrm flipV="1">
              <a:off x="0" y="762"/>
              <a:ext cx="5334" cy="95"/>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6" name="Flowchart: Connector 129">
              <a:extLst>
                <a:ext uri="{FF2B5EF4-FFF2-40B4-BE49-F238E27FC236}">
                  <a16:creationId xmlns:a16="http://schemas.microsoft.com/office/drawing/2014/main" id="{48057E75-D0C1-DB6E-F088-6DD7D0D3C4F7}"/>
                </a:ext>
              </a:extLst>
            </p:cNvPr>
            <p:cNvSpPr>
              <a:spLocks noChangeArrowheads="1"/>
            </p:cNvSpPr>
            <p:nvPr/>
          </p:nvSpPr>
          <p:spPr bwMode="auto">
            <a:xfrm>
              <a:off x="4584" y="405"/>
              <a:ext cx="1029" cy="825"/>
            </a:xfrm>
            <a:prstGeom prst="flowChartConnector">
              <a:avLst/>
            </a:prstGeom>
            <a:solidFill>
              <a:srgbClr val="000000"/>
            </a:solidFill>
            <a:ln w="25400">
              <a:solidFill>
                <a:srgbClr val="00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vi-VN" altLang="en-US" sz="2800"/>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32" presetClass="emph" presetSubtype="0" repeatCount="indefinite" fill="hold" nodeType="withEffect">
                                  <p:stCondLst>
                                    <p:cond delay="0"/>
                                  </p:stCondLst>
                                  <p:childTnLst>
                                    <p:animRot by="120000">
                                      <p:cBhvr>
                                        <p:cTn id="11" dur="500" fill="hold">
                                          <p:stCondLst>
                                            <p:cond delay="0"/>
                                          </p:stCondLst>
                                        </p:cTn>
                                        <p:tgtEl>
                                          <p:spTgt spid="2051"/>
                                        </p:tgtEl>
                                        <p:attrNameLst>
                                          <p:attrName>r</p:attrName>
                                        </p:attrNameLst>
                                      </p:cBhvr>
                                    </p:animRot>
                                    <p:animRot by="-240000">
                                      <p:cBhvr>
                                        <p:cTn id="12" dur="1000" fill="hold">
                                          <p:stCondLst>
                                            <p:cond delay="1000"/>
                                          </p:stCondLst>
                                        </p:cTn>
                                        <p:tgtEl>
                                          <p:spTgt spid="2051"/>
                                        </p:tgtEl>
                                        <p:attrNameLst>
                                          <p:attrName>r</p:attrName>
                                        </p:attrNameLst>
                                      </p:cBhvr>
                                    </p:animRot>
                                    <p:animRot by="240000">
                                      <p:cBhvr>
                                        <p:cTn id="13" dur="1000" fill="hold">
                                          <p:stCondLst>
                                            <p:cond delay="2000"/>
                                          </p:stCondLst>
                                        </p:cTn>
                                        <p:tgtEl>
                                          <p:spTgt spid="2051"/>
                                        </p:tgtEl>
                                        <p:attrNameLst>
                                          <p:attrName>r</p:attrName>
                                        </p:attrNameLst>
                                      </p:cBhvr>
                                    </p:animRot>
                                    <p:animRot by="-240000">
                                      <p:cBhvr>
                                        <p:cTn id="14" dur="1000" fill="hold">
                                          <p:stCondLst>
                                            <p:cond delay="3000"/>
                                          </p:stCondLst>
                                        </p:cTn>
                                        <p:tgtEl>
                                          <p:spTgt spid="2051"/>
                                        </p:tgtEl>
                                        <p:attrNameLst>
                                          <p:attrName>r</p:attrName>
                                        </p:attrNameLst>
                                      </p:cBhvr>
                                    </p:animRot>
                                    <p:animRot by="120000">
                                      <p:cBhvr>
                                        <p:cTn id="15" dur="1000" fill="hold">
                                          <p:stCondLst>
                                            <p:cond delay="4000"/>
                                          </p:stCondLst>
                                        </p:cTn>
                                        <p:tgtEl>
                                          <p:spTgt spid="2051"/>
                                        </p:tgtEl>
                                        <p:attrNameLst>
                                          <p:attrName>r</p:attrName>
                                        </p:attrNameLst>
                                      </p:cBhvr>
                                    </p:animRot>
                                  </p:childTnLst>
                                </p:cTn>
                              </p:par>
                              <p:par>
                                <p:cTn id="16" presetID="32" presetClass="emph" presetSubtype="0" repeatCount="indefinite" fill="hold" nodeType="withEffect">
                                  <p:stCondLst>
                                    <p:cond delay="0"/>
                                  </p:stCondLst>
                                  <p:childTnLst>
                                    <p:animRot by="120000">
                                      <p:cBhvr>
                                        <p:cTn id="17" dur="500" fill="hold">
                                          <p:stCondLst>
                                            <p:cond delay="0"/>
                                          </p:stCondLst>
                                        </p:cTn>
                                        <p:tgtEl>
                                          <p:spTgt spid="2052"/>
                                        </p:tgtEl>
                                        <p:attrNameLst>
                                          <p:attrName>r</p:attrName>
                                        </p:attrNameLst>
                                      </p:cBhvr>
                                    </p:animRot>
                                    <p:animRot by="-240000">
                                      <p:cBhvr>
                                        <p:cTn id="18" dur="1000" fill="hold">
                                          <p:stCondLst>
                                            <p:cond delay="1000"/>
                                          </p:stCondLst>
                                        </p:cTn>
                                        <p:tgtEl>
                                          <p:spTgt spid="2052"/>
                                        </p:tgtEl>
                                        <p:attrNameLst>
                                          <p:attrName>r</p:attrName>
                                        </p:attrNameLst>
                                      </p:cBhvr>
                                    </p:animRot>
                                    <p:animRot by="240000">
                                      <p:cBhvr>
                                        <p:cTn id="19" dur="1000" fill="hold">
                                          <p:stCondLst>
                                            <p:cond delay="2000"/>
                                          </p:stCondLst>
                                        </p:cTn>
                                        <p:tgtEl>
                                          <p:spTgt spid="2052"/>
                                        </p:tgtEl>
                                        <p:attrNameLst>
                                          <p:attrName>r</p:attrName>
                                        </p:attrNameLst>
                                      </p:cBhvr>
                                    </p:animRot>
                                    <p:animRot by="-240000">
                                      <p:cBhvr>
                                        <p:cTn id="20" dur="1000" fill="hold">
                                          <p:stCondLst>
                                            <p:cond delay="3000"/>
                                          </p:stCondLst>
                                        </p:cTn>
                                        <p:tgtEl>
                                          <p:spTgt spid="2052"/>
                                        </p:tgtEl>
                                        <p:attrNameLst>
                                          <p:attrName>r</p:attrName>
                                        </p:attrNameLst>
                                      </p:cBhvr>
                                    </p:animRot>
                                    <p:animRot by="120000">
                                      <p:cBhvr>
                                        <p:cTn id="21" dur="1000" fill="hold">
                                          <p:stCondLst>
                                            <p:cond delay="4000"/>
                                          </p:stCondLst>
                                        </p:cTn>
                                        <p:tgtEl>
                                          <p:spTgt spid="2052"/>
                                        </p:tgtEl>
                                        <p:attrNameLst>
                                          <p:attrName>r</p:attrName>
                                        </p:attrNameLst>
                                      </p:cBhvr>
                                    </p:animRo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ppt_x"/>
                                          </p:val>
                                        </p:tav>
                                        <p:tav tm="100000">
                                          <p:val>
                                            <p:strVal val="#ppt_x"/>
                                          </p:val>
                                        </p:tav>
                                      </p:tavLst>
                                    </p:anim>
                                    <p:anim calcmode="lin" valueType="num">
                                      <p:cBhvr additive="base">
                                        <p:cTn id="3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22"/>
                                        </p:tgtEl>
                                        <p:attrNameLst>
                                          <p:attrName>style.visibility</p:attrName>
                                        </p:attrNameLst>
                                      </p:cBhvr>
                                      <p:to>
                                        <p:strVal val="visible"/>
                                      </p:to>
                                    </p:set>
                                    <p:anim calcmode="lin" valueType="num">
                                      <p:cBhvr additive="base">
                                        <p:cTn id="44" dur="500" fill="hold"/>
                                        <p:tgtEl>
                                          <p:spTgt spid="22"/>
                                        </p:tgtEl>
                                        <p:attrNameLst>
                                          <p:attrName>ppt_x</p:attrName>
                                        </p:attrNameLst>
                                      </p:cBhvr>
                                      <p:tavLst>
                                        <p:tav tm="0">
                                          <p:val>
                                            <p:strVal val="#ppt_x"/>
                                          </p:val>
                                        </p:tav>
                                        <p:tav tm="100000">
                                          <p:val>
                                            <p:strVal val="#ppt_x"/>
                                          </p:val>
                                        </p:tav>
                                      </p:tavLst>
                                    </p:anim>
                                    <p:anim calcmode="lin" valueType="num">
                                      <p:cBhvr additive="base">
                                        <p:cTn id="4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35" presetClass="path" presetSubtype="0" accel="50000" decel="50000" fill="hold" nodeType="clickEffect">
                                  <p:stCondLst>
                                    <p:cond delay="0"/>
                                  </p:stCondLst>
                                  <p:childTnLst>
                                    <p:animMotion origin="layout" path="M -6.13521E-7 8.67052E-7 L -0.11241 8.67052E-7 " pathEditMode="relative" rAng="0" ptsTypes="AA">
                                      <p:cBhvr>
                                        <p:cTn id="49" dur="2000" fill="hold"/>
                                        <p:tgtEl>
                                          <p:spTgt spid="27"/>
                                        </p:tgtEl>
                                        <p:attrNameLst>
                                          <p:attrName>ppt_x</p:attrName>
                                          <p:attrName>ppt_y</p:attrName>
                                        </p:attrNameLst>
                                      </p:cBhvr>
                                      <p:rCtr x="-5627" y="0"/>
                                    </p:animMotion>
                                  </p:childTnLst>
                                </p:cTn>
                              </p:par>
                            </p:childTnLst>
                          </p:cTn>
                        </p:par>
                      </p:childTnLst>
                    </p:cTn>
                  </p:par>
                  <p:par>
                    <p:cTn id="50" fill="hold" nodeType="clickPar">
                      <p:stCondLst>
                        <p:cond delay="indefinite"/>
                      </p:stCondLst>
                      <p:childTnLst>
                        <p:par>
                          <p:cTn id="51" fill="hold" nodeType="withGroup">
                            <p:stCondLst>
                              <p:cond delay="0"/>
                            </p:stCondLst>
                            <p:childTnLst>
                              <p:par>
                                <p:cTn id="52" presetID="3" presetClass="entr" presetSubtype="10" fill="hold" nodeType="clickEffect">
                                  <p:stCondLst>
                                    <p:cond delay="0"/>
                                  </p:stCondLst>
                                  <p:childTnLst>
                                    <p:set>
                                      <p:cBhvr>
                                        <p:cTn id="53" dur="1" fill="hold">
                                          <p:stCondLst>
                                            <p:cond delay="0"/>
                                          </p:stCondLst>
                                        </p:cTn>
                                        <p:tgtEl>
                                          <p:spTgt spid="2055"/>
                                        </p:tgtEl>
                                        <p:attrNameLst>
                                          <p:attrName>style.visibility</p:attrName>
                                        </p:attrNameLst>
                                      </p:cBhvr>
                                      <p:to>
                                        <p:strVal val="visible"/>
                                      </p:to>
                                    </p:set>
                                    <p:animEffect transition="in" filter="blinds(horizontal)">
                                      <p:cBhvr>
                                        <p:cTn id="54" dur="500"/>
                                        <p:tgtEl>
                                          <p:spTgt spid="2055"/>
                                        </p:tgtEl>
                                      </p:cBhvr>
                                    </p:animEffect>
                                  </p:childTnLst>
                                </p:cTn>
                              </p:par>
                              <p:par>
                                <p:cTn id="55" presetID="3" presetClass="entr" presetSubtype="10" fill="hold"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blinds(horizontal)">
                                      <p:cBhvr>
                                        <p:cTn id="57" dur="500"/>
                                        <p:tgtEl>
                                          <p:spTgt spid="2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63" presetClass="path" presetSubtype="0" accel="50000" decel="50000" fill="hold" nodeType="clickEffect">
                                  <p:stCondLst>
                                    <p:cond delay="0"/>
                                  </p:stCondLst>
                                  <p:childTnLst>
                                    <p:animMotion origin="layout" path="M -1.7064E-6 -1.27168E-6 L 0.05224 -0.00254 " pathEditMode="relative" rAng="0" ptsTypes="AA">
                                      <p:cBhvr>
                                        <p:cTn id="61" dur="2000" fill="hold"/>
                                        <p:tgtEl>
                                          <p:spTgt spid="2055"/>
                                        </p:tgtEl>
                                        <p:attrNameLst>
                                          <p:attrName>ppt_x</p:attrName>
                                          <p:attrName>ppt_y</p:attrName>
                                        </p:attrNameLst>
                                      </p:cBhvr>
                                      <p:rCtr x="2605" y="-13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62" restart="whenNotActive" fill="hold" evtFilter="cancelBubble" nodeType="interactiveSeq">
                <p:stCondLst>
                  <p:cond evt="onClick" delay="0">
                    <p:tgtEl>
                      <p:spTgt spid="24"/>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21" presetClass="emph" presetSubtype="0" repeatCount="indefinite" fill="hold" nodeType="withEffect">
                                  <p:stCondLst>
                                    <p:cond delay="0"/>
                                  </p:stCondLst>
                                  <p:childTnLst>
                                    <p:animClr clrSpc="hsl" dir="cw">
                                      <p:cBhvr override="childStyle">
                                        <p:cTn id="66" dur="500" fill="hold"/>
                                        <p:tgtEl>
                                          <p:spTgt spid="24"/>
                                        </p:tgtEl>
                                        <p:attrNameLst>
                                          <p:attrName>style.color</p:attrName>
                                        </p:attrNameLst>
                                      </p:cBhvr>
                                      <p:by>
                                        <p:hsl h="7200000" s="0" l="0"/>
                                      </p:by>
                                    </p:animClr>
                                    <p:animClr clrSpc="hsl" dir="cw">
                                      <p:cBhvr>
                                        <p:cTn id="67" dur="500" fill="hold"/>
                                        <p:tgtEl>
                                          <p:spTgt spid="24"/>
                                        </p:tgtEl>
                                        <p:attrNameLst>
                                          <p:attrName>fillcolor</p:attrName>
                                        </p:attrNameLst>
                                      </p:cBhvr>
                                      <p:by>
                                        <p:hsl h="7200000" s="0" l="0"/>
                                      </p:by>
                                    </p:animClr>
                                    <p:animClr clrSpc="hsl" dir="cw">
                                      <p:cBhvr>
                                        <p:cTn id="68" dur="500" fill="hold"/>
                                        <p:tgtEl>
                                          <p:spTgt spid="24"/>
                                        </p:tgtEl>
                                        <p:attrNameLst>
                                          <p:attrName>stroke.color</p:attrName>
                                        </p:attrNameLst>
                                      </p:cBhvr>
                                      <p:by>
                                        <p:hsl h="7200000" s="0" l="0"/>
                                      </p:by>
                                    </p:animClr>
                                    <p:set>
                                      <p:cBhvr>
                                        <p:cTn id="69" dur="500" fill="hold"/>
                                        <p:tgtEl>
                                          <p:spTgt spid="24"/>
                                        </p:tgtEl>
                                        <p:attrNameLst>
                                          <p:attrName>fill.type</p:attrName>
                                        </p:attrNameLst>
                                      </p:cBhvr>
                                      <p:to>
                                        <p:strVal val="solid"/>
                                      </p:to>
                                    </p:set>
                                  </p:childTnLst>
                                </p:cTn>
                              </p:par>
                              <p:par>
                                <p:cTn id="70" presetID="1" presetClass="mediacall" presetSubtype="0" fill="hold" nodeType="withEffect">
                                  <p:stCondLst>
                                    <p:cond delay="0"/>
                                  </p:stCondLst>
                                  <p:childTnLst>
                                    <p:cmd type="call" cmd="playFrom(0.0)">
                                      <p:cBhvr>
                                        <p:cTn id="71" dur="4744" fill="hold"/>
                                        <p:tgtEl>
                                          <p:spTgt spid="13"/>
                                        </p:tgtEl>
                                      </p:cBhvr>
                                    </p:cmd>
                                  </p:childTnLst>
                                </p:cTn>
                              </p:par>
                              <p:par>
                                <p:cTn id="72" presetID="2" presetClass="exit" presetSubtype="1" fill="hold" nodeType="withEffect">
                                  <p:stCondLst>
                                    <p:cond delay="0"/>
                                  </p:stCondLst>
                                  <p:childTnLst>
                                    <p:anim calcmode="lin" valueType="num">
                                      <p:cBhvr additive="base">
                                        <p:cTn id="73" dur="2000"/>
                                        <p:tgtEl>
                                          <p:spTgt spid="18"/>
                                        </p:tgtEl>
                                        <p:attrNameLst>
                                          <p:attrName>ppt_x</p:attrName>
                                        </p:attrNameLst>
                                      </p:cBhvr>
                                      <p:tavLst>
                                        <p:tav tm="0">
                                          <p:val>
                                            <p:strVal val="ppt_x"/>
                                          </p:val>
                                        </p:tav>
                                        <p:tav tm="100000">
                                          <p:val>
                                            <p:strVal val="ppt_x"/>
                                          </p:val>
                                        </p:tav>
                                      </p:tavLst>
                                    </p:anim>
                                    <p:anim calcmode="lin" valueType="num">
                                      <p:cBhvr additive="base">
                                        <p:cTn id="74" dur="2000"/>
                                        <p:tgtEl>
                                          <p:spTgt spid="18"/>
                                        </p:tgtEl>
                                        <p:attrNameLst>
                                          <p:attrName>ppt_y</p:attrName>
                                        </p:attrNameLst>
                                      </p:cBhvr>
                                      <p:tavLst>
                                        <p:tav tm="0">
                                          <p:val>
                                            <p:strVal val="ppt_y"/>
                                          </p:val>
                                        </p:tav>
                                        <p:tav tm="100000">
                                          <p:val>
                                            <p:strVal val="0-ppt_h/2"/>
                                          </p:val>
                                        </p:tav>
                                      </p:tavLst>
                                    </p:anim>
                                    <p:set>
                                      <p:cBhvr>
                                        <p:cTn id="75" dur="1" fill="hold">
                                          <p:stCondLst>
                                            <p:cond delay="1999"/>
                                          </p:stCondLst>
                                        </p:cTn>
                                        <p:tgtEl>
                                          <p:spTgt spid="18"/>
                                        </p:tgtEl>
                                        <p:attrNameLst>
                                          <p:attrName>style.visibility</p:attrName>
                                        </p:attrNameLst>
                                      </p:cBhvr>
                                      <p:to>
                                        <p:strVal val="hidden"/>
                                      </p:to>
                                    </p:set>
                                  </p:childTnLst>
                                </p:cTn>
                              </p:par>
                              <p:par>
                                <p:cTn id="76" presetID="35" presetClass="path" presetSubtype="0" accel="50000" decel="50000" fill="hold" nodeType="withEffect">
                                  <p:stCondLst>
                                    <p:cond delay="0"/>
                                  </p:stCondLst>
                                  <p:childTnLst>
                                    <p:animMotion origin="layout" path="M -1.11111E-6 -3.58025E-6 L -0.19028 0.07439 " pathEditMode="relative" rAng="0" ptsTypes="AA">
                                      <p:cBhvr>
                                        <p:cTn id="77" dur="3000" fill="hold"/>
                                        <p:tgtEl>
                                          <p:spTgt spid="2052"/>
                                        </p:tgtEl>
                                        <p:attrNameLst>
                                          <p:attrName>ppt_x</p:attrName>
                                          <p:attrName>ppt_y</p:attrName>
                                        </p:attrNameLst>
                                      </p:cBhvr>
                                      <p:rCtr x="-951400" y="370400"/>
                                    </p:animMotion>
                                  </p:childTnLst>
                                </p:cTn>
                              </p:par>
                            </p:childTnLst>
                          </p:cTn>
                        </p:par>
                      </p:childTnLst>
                    </p:cTn>
                  </p:par>
                </p:childTnLst>
              </p:cTn>
              <p:nextCondLst>
                <p:cond evt="onClick" delay="0">
                  <p:tgtEl>
                    <p:spTgt spid="24"/>
                  </p:tgtEl>
                </p:cond>
              </p:nextCondLst>
            </p:seq>
            <p:seq concurrent="1" nextAc="seek">
              <p:cTn id="78" restart="whenNotActive" fill="hold" evtFilter="cancelBubble" nodeType="interactiveSeq">
                <p:stCondLst>
                  <p:cond evt="onClick" delay="0">
                    <p:tgtEl>
                      <p:spTgt spid="23"/>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42" presetClass="exit" presetSubtype="0" fill="hold" nodeType="clickEffect">
                                  <p:stCondLst>
                                    <p:cond delay="0"/>
                                  </p:stCondLst>
                                  <p:childTnLst>
                                    <p:animEffect transition="out" filter="fade">
                                      <p:cBhvr>
                                        <p:cTn id="82" dur="1000"/>
                                        <p:tgtEl>
                                          <p:spTgt spid="23"/>
                                        </p:tgtEl>
                                      </p:cBhvr>
                                    </p:animEffect>
                                    <p:anim calcmode="lin" valueType="num">
                                      <p:cBhvr>
                                        <p:cTn id="83" dur="1000"/>
                                        <p:tgtEl>
                                          <p:spTgt spid="23"/>
                                        </p:tgtEl>
                                        <p:attrNameLst>
                                          <p:attrName>ppt_x</p:attrName>
                                        </p:attrNameLst>
                                      </p:cBhvr>
                                      <p:tavLst>
                                        <p:tav tm="0">
                                          <p:val>
                                            <p:strVal val="ppt_x"/>
                                          </p:val>
                                        </p:tav>
                                        <p:tav tm="100000">
                                          <p:val>
                                            <p:strVal val="ppt_x"/>
                                          </p:val>
                                        </p:tav>
                                      </p:tavLst>
                                    </p:anim>
                                    <p:anim calcmode="lin" valueType="num">
                                      <p:cBhvr>
                                        <p:cTn id="84" dur="1000"/>
                                        <p:tgtEl>
                                          <p:spTgt spid="23"/>
                                        </p:tgtEl>
                                        <p:attrNameLst>
                                          <p:attrName>ppt_y</p:attrName>
                                        </p:attrNameLst>
                                      </p:cBhvr>
                                      <p:tavLst>
                                        <p:tav tm="0">
                                          <p:val>
                                            <p:strVal val="ppt_y"/>
                                          </p:val>
                                        </p:tav>
                                        <p:tav tm="100000">
                                          <p:val>
                                            <p:strVal val="ppt_y+.1"/>
                                          </p:val>
                                        </p:tav>
                                      </p:tavLst>
                                    </p:anim>
                                    <p:set>
                                      <p:cBhvr>
                                        <p:cTn id="85"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42" presetClass="exit" presetSubtype="0" fill="hold" nodeType="clickEffect">
                                  <p:stCondLst>
                                    <p:cond delay="0"/>
                                  </p:stCondLst>
                                  <p:childTnLst>
                                    <p:animEffect transition="out" filter="fade">
                                      <p:cBhvr>
                                        <p:cTn id="90" dur="1000"/>
                                        <p:tgtEl>
                                          <p:spTgt spid="22"/>
                                        </p:tgtEl>
                                      </p:cBhvr>
                                    </p:animEffect>
                                    <p:anim calcmode="lin" valueType="num">
                                      <p:cBhvr>
                                        <p:cTn id="91" dur="1000"/>
                                        <p:tgtEl>
                                          <p:spTgt spid="22"/>
                                        </p:tgtEl>
                                        <p:attrNameLst>
                                          <p:attrName>ppt_x</p:attrName>
                                        </p:attrNameLst>
                                      </p:cBhvr>
                                      <p:tavLst>
                                        <p:tav tm="0">
                                          <p:val>
                                            <p:strVal val="ppt_x"/>
                                          </p:val>
                                        </p:tav>
                                        <p:tav tm="100000">
                                          <p:val>
                                            <p:strVal val="ppt_x"/>
                                          </p:val>
                                        </p:tav>
                                      </p:tavLst>
                                    </p:anim>
                                    <p:anim calcmode="lin" valueType="num">
                                      <p:cBhvr>
                                        <p:cTn id="92" dur="1000"/>
                                        <p:tgtEl>
                                          <p:spTgt spid="22"/>
                                        </p:tgtEl>
                                        <p:attrNameLst>
                                          <p:attrName>ppt_y</p:attrName>
                                        </p:attrNameLst>
                                      </p:cBhvr>
                                      <p:tavLst>
                                        <p:tav tm="0">
                                          <p:val>
                                            <p:strVal val="ppt_y"/>
                                          </p:val>
                                        </p:tav>
                                        <p:tav tm="100000">
                                          <p:val>
                                            <p:strVal val="ppt_y+.1"/>
                                          </p:val>
                                        </p:tav>
                                      </p:tavLst>
                                    </p:anim>
                                    <p:set>
                                      <p:cBhvr>
                                        <p:cTn id="93"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4" restart="whenNotActive" fill="hold" evtFilter="cancelBubble" nodeType="interactiveSeq">
                <p:stCondLst>
                  <p:cond evt="onClick" delay="0">
                    <p:tgtEl>
                      <p:spTgt spid="21"/>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42" presetClass="exit" presetSubtype="0" fill="hold" nodeType="clickEffect">
                                  <p:stCondLst>
                                    <p:cond delay="0"/>
                                  </p:stCondLst>
                                  <p:childTnLst>
                                    <p:animEffect transition="out" filter="fade">
                                      <p:cBhvr>
                                        <p:cTn id="98" dur="1000"/>
                                        <p:tgtEl>
                                          <p:spTgt spid="21"/>
                                        </p:tgtEl>
                                      </p:cBhvr>
                                    </p:animEffect>
                                    <p:anim calcmode="lin" valueType="num">
                                      <p:cBhvr>
                                        <p:cTn id="99" dur="1000"/>
                                        <p:tgtEl>
                                          <p:spTgt spid="21"/>
                                        </p:tgtEl>
                                        <p:attrNameLst>
                                          <p:attrName>ppt_x</p:attrName>
                                        </p:attrNameLst>
                                      </p:cBhvr>
                                      <p:tavLst>
                                        <p:tav tm="0">
                                          <p:val>
                                            <p:strVal val="ppt_x"/>
                                          </p:val>
                                        </p:tav>
                                        <p:tav tm="100000">
                                          <p:val>
                                            <p:strVal val="ppt_x"/>
                                          </p:val>
                                        </p:tav>
                                      </p:tavLst>
                                    </p:anim>
                                    <p:anim calcmode="lin" valueType="num">
                                      <p:cBhvr>
                                        <p:cTn id="100" dur="1000"/>
                                        <p:tgtEl>
                                          <p:spTgt spid="21"/>
                                        </p:tgtEl>
                                        <p:attrNameLst>
                                          <p:attrName>ppt_y</p:attrName>
                                        </p:attrNameLst>
                                      </p:cBhvr>
                                      <p:tavLst>
                                        <p:tav tm="0">
                                          <p:val>
                                            <p:strVal val="ppt_y"/>
                                          </p:val>
                                        </p:tav>
                                        <p:tav tm="100000">
                                          <p:val>
                                            <p:strVal val="ppt_y+.1"/>
                                          </p:val>
                                        </p:tav>
                                      </p:tavLst>
                                    </p:anim>
                                    <p:set>
                                      <p:cBhvr>
                                        <p:cTn id="101"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video>
              <p:cMediaNode vol="80000">
                <p:cTn id="102" fill="hold" display="0">
                  <p:stCondLst>
                    <p:cond delay="indefinite"/>
                  </p:stCondLst>
                  <p:endCondLst>
                    <p:cond evt="onStopAudio" delay="0">
                      <p:tgtEl>
                        <p:sldTgt/>
                      </p:tgtEl>
                    </p:cond>
                  </p:endCondLst>
                </p:cTn>
                <p:tgtEl>
                  <p:spTgt spid="13"/>
                </p:tgtEl>
              </p:cMediaNode>
            </p:video>
            <p:seq concurrent="1" nextAc="seek">
              <p:cTn id="103" restart="whenNotActive" fill="hold" evtFilter="cancelBubble" nodeType="interactiveSeq">
                <p:stCondLst>
                  <p:cond evt="onClick" delay="0">
                    <p:tgtEl>
                      <p:spTgt spid="2"/>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8" presetClass="emph" presetSubtype="0" fill="hold" nodeType="clickEffect">
                                  <p:stCondLst>
                                    <p:cond delay="0"/>
                                  </p:stCondLst>
                                  <p:childTnLst>
                                    <p:animRot by="21600000">
                                      <p:cBhvr>
                                        <p:cTn id="107" dur="15000" fill="hold"/>
                                        <p:tgtEl>
                                          <p:spTgt spid="26"/>
                                        </p:tgtEl>
                                        <p:attrNameLst>
                                          <p:attrName>r</p:attrName>
                                        </p:attrNameLst>
                                      </p:cBhvr>
                                    </p:animRot>
                                  </p:childTnLst>
                                </p:cTn>
                              </p:par>
                            </p:childTnLst>
                          </p:cTn>
                        </p:par>
                        <p:par>
                          <p:cTn id="108" fill="hold" nodeType="afterGroup">
                            <p:stCondLst>
                              <p:cond delay="15000"/>
                            </p:stCondLst>
                            <p:childTnLst>
                              <p:par>
                                <p:cTn id="109" presetID="1"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childTnLst>
                                </p:cTn>
                              </p:par>
                              <p:par>
                                <p:cTn id="111" presetID="1" presetClass="exit" presetSubtype="0" fill="hold" nodeType="withEffect">
                                  <p:stCondLst>
                                    <p:cond delay="2000"/>
                                  </p:stCondLst>
                                  <p:childTnLst>
                                    <p:set>
                                      <p:cBhvr>
                                        <p:cTn id="112"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21" grpId="0" animBg="1"/>
      <p:bldP spid="21" grpId="1" animBg="1"/>
      <p:bldP spid="22" grpId="0" animBg="1"/>
      <p:bldP spid="22" grpId="1" animBg="1"/>
      <p:bldP spid="23" grpId="0" animBg="1"/>
      <p:bldP spid="23" grpId="1" animBg="1"/>
      <p:bldP spid="24" grpId="0" animBg="1"/>
      <p:bldP spid="24" grpId="1" animBg="1"/>
      <p:bldP spid="52" grpId="0" animBg="1"/>
      <p:bldP spid="5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30">
            <a:extLst>
              <a:ext uri="{FF2B5EF4-FFF2-40B4-BE49-F238E27FC236}">
                <a16:creationId xmlns:a16="http://schemas.microsoft.com/office/drawing/2014/main" id="{0F97246C-AFA9-554B-3CA8-BF4C0B1A3DB4}"/>
              </a:ext>
            </a:extLst>
          </p:cNvPr>
          <p:cNvGrpSpPr>
            <a:grpSpLocks/>
          </p:cNvGrpSpPr>
          <p:nvPr/>
        </p:nvGrpSpPr>
        <p:grpSpPr bwMode="auto">
          <a:xfrm rot="5400000">
            <a:off x="8124825" y="3476626"/>
            <a:ext cx="7407275" cy="654050"/>
            <a:chOff x="4871257" y="83128"/>
            <a:chExt cx="8062744" cy="653685"/>
          </a:xfrm>
        </p:grpSpPr>
        <p:sp>
          <p:nvSpPr>
            <p:cNvPr id="5" name="Rectangle: Rounded Corners 28">
              <a:extLst>
                <a:ext uri="{FF2B5EF4-FFF2-40B4-BE49-F238E27FC236}">
                  <a16:creationId xmlns:a16="http://schemas.microsoft.com/office/drawing/2014/main" id="{BCFD705D-6152-725C-3B00-06148E8377BE}"/>
                </a:ext>
              </a:extLst>
            </p:cNvPr>
            <p:cNvSpPr/>
            <p:nvPr/>
          </p:nvSpPr>
          <p:spPr>
            <a:xfrm>
              <a:off x="4871257" y="83128"/>
              <a:ext cx="7231586"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18482" name="TextBox 29">
              <a:extLst>
                <a:ext uri="{FF2B5EF4-FFF2-40B4-BE49-F238E27FC236}">
                  <a16:creationId xmlns:a16="http://schemas.microsoft.com/office/drawing/2014/main" id="{D9E25B00-52F1-00D1-CFC9-04066A2228A2}"/>
                </a:ext>
              </a:extLst>
            </p:cNvPr>
            <p:cNvSpPr txBox="1">
              <a:spLocks noChangeArrowheads="1"/>
            </p:cNvSpPr>
            <p:nvPr/>
          </p:nvSpPr>
          <p:spPr bwMode="auto">
            <a:xfrm>
              <a:off x="5829754" y="183037"/>
              <a:ext cx="7104247" cy="52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FF00"/>
                  </a:solidFill>
                </a:rPr>
                <a:t>HOẠT ĐỘN VẬN DỤNG</a:t>
              </a:r>
            </a:p>
          </p:txBody>
        </p:sp>
      </p:grpSp>
      <p:sp>
        <p:nvSpPr>
          <p:cNvPr id="18435" name="TextBox 5">
            <a:extLst>
              <a:ext uri="{FF2B5EF4-FFF2-40B4-BE49-F238E27FC236}">
                <a16:creationId xmlns:a16="http://schemas.microsoft.com/office/drawing/2014/main" id="{844EB033-9D44-3B12-FE2D-376D99E3D5AA}"/>
              </a:ext>
            </a:extLst>
          </p:cNvPr>
          <p:cNvSpPr txBox="1">
            <a:spLocks noChangeArrowheads="1"/>
          </p:cNvSpPr>
          <p:nvPr/>
        </p:nvSpPr>
        <p:spPr bwMode="auto">
          <a:xfrm>
            <a:off x="3529013" y="0"/>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FF0000"/>
                </a:solidFill>
              </a:rPr>
              <a:t>CHỌN ĐÁP ÁN ĐÚNG </a:t>
            </a:r>
            <a:endParaRPr lang="vi-VN" altLang="en-US" sz="2800">
              <a:solidFill>
                <a:srgbClr val="FF0000"/>
              </a:solidFill>
            </a:endParaRPr>
          </a:p>
        </p:txBody>
      </p:sp>
      <p:pic>
        <p:nvPicPr>
          <p:cNvPr id="18436" name="Picture 26" descr="thitheo">
            <a:extLst>
              <a:ext uri="{FF2B5EF4-FFF2-40B4-BE49-F238E27FC236}">
                <a16:creationId xmlns:a16="http://schemas.microsoft.com/office/drawing/2014/main" id="{02684F9B-F8FF-65CC-2692-7499D0012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263"/>
            <a:ext cx="2117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D:\BAI TAP\g.an dtu cn6\hinh cn6\images (25).jpg">
            <a:extLst>
              <a:ext uri="{FF2B5EF4-FFF2-40B4-BE49-F238E27FC236}">
                <a16:creationId xmlns:a16="http://schemas.microsoft.com/office/drawing/2014/main" id="{DA41942A-D860-D6D4-FEF3-30A3676985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40250"/>
            <a:ext cx="2052638"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3" descr="D:\BAI TAP\g.an dtu cn6\hinh cn6\images (26).jpg">
            <a:extLst>
              <a:ext uri="{FF2B5EF4-FFF2-40B4-BE49-F238E27FC236}">
                <a16:creationId xmlns:a16="http://schemas.microsoft.com/office/drawing/2014/main" id="{C4564549-39FB-157B-FE6A-2AD6AA0DF2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06638"/>
            <a:ext cx="2085975"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27" descr="1596061718817920ca_chep">
            <a:hlinkClick r:id="rId5"/>
            <a:extLst>
              <a:ext uri="{FF2B5EF4-FFF2-40B4-BE49-F238E27FC236}">
                <a16:creationId xmlns:a16="http://schemas.microsoft.com/office/drawing/2014/main" id="{C806566B-10AC-DEE8-3E61-C07E726BC6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93263" y="1944688"/>
            <a:ext cx="1973262"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9" descr="new-black-bean">
            <a:extLst>
              <a:ext uri="{FF2B5EF4-FFF2-40B4-BE49-F238E27FC236}">
                <a16:creationId xmlns:a16="http://schemas.microsoft.com/office/drawing/2014/main" id="{070B98FE-123E-140E-33CB-78885BD3C9C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45638" y="4030663"/>
            <a:ext cx="1989137"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Table 14">
            <a:extLst>
              <a:ext uri="{FF2B5EF4-FFF2-40B4-BE49-F238E27FC236}">
                <a16:creationId xmlns:a16="http://schemas.microsoft.com/office/drawing/2014/main" id="{DB5A410B-3E48-2CF5-5ABA-DF210DB6EF8D}"/>
              </a:ext>
            </a:extLst>
          </p:cNvPr>
          <p:cNvGraphicFramePr>
            <a:graphicFrameLocks noGrp="1"/>
          </p:cNvGraphicFramePr>
          <p:nvPr/>
        </p:nvGraphicFramePr>
        <p:xfrm>
          <a:off x="2470150" y="1457325"/>
          <a:ext cx="7026276" cy="3627435"/>
        </p:xfrm>
        <a:graphic>
          <a:graphicData uri="http://schemas.openxmlformats.org/drawingml/2006/table">
            <a:tbl>
              <a:tblPr firstRow="1" bandRow="1">
                <a:tableStyleId>{5C22544A-7EE6-4342-B048-85BDC9FD1C3A}</a:tableStyleId>
              </a:tblPr>
              <a:tblGrid>
                <a:gridCol w="3513138">
                  <a:extLst>
                    <a:ext uri="{9D8B030D-6E8A-4147-A177-3AD203B41FA5}">
                      <a16:colId xmlns:a16="http://schemas.microsoft.com/office/drawing/2014/main" val="20000"/>
                    </a:ext>
                  </a:extLst>
                </a:gridCol>
                <a:gridCol w="3513138">
                  <a:extLst>
                    <a:ext uri="{9D8B030D-6E8A-4147-A177-3AD203B41FA5}">
                      <a16:colId xmlns:a16="http://schemas.microsoft.com/office/drawing/2014/main" val="20001"/>
                    </a:ext>
                  </a:extLst>
                </a:gridCol>
              </a:tblGrid>
              <a:tr h="518205">
                <a:tc>
                  <a:txBody>
                    <a:bodyPr/>
                    <a:lstStyle/>
                    <a:p>
                      <a:pPr algn="ctr"/>
                      <a:r>
                        <a:rPr lang="en-US" sz="2800" dirty="0" err="1">
                          <a:solidFill>
                            <a:srgbClr val="FF0000"/>
                          </a:solidFill>
                          <a:latin typeface="Arial" pitchFamily="34" charset="0"/>
                          <a:cs typeface="Arial" pitchFamily="34" charset="0"/>
                        </a:rPr>
                        <a:t>Thực</a:t>
                      </a:r>
                      <a:r>
                        <a:rPr lang="en-US" sz="2800" baseline="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phẩm</a:t>
                      </a:r>
                      <a:endParaRPr lang="vi-VN" sz="2800" dirty="0">
                        <a:solidFill>
                          <a:srgbClr val="FF0000"/>
                        </a:solidFill>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rgbClr val="FF0000"/>
                          </a:solidFill>
                          <a:latin typeface="Arial" pitchFamily="34" charset="0"/>
                          <a:cs typeface="Arial" pitchFamily="34" charset="0"/>
                        </a:rPr>
                        <a:t> </a:t>
                      </a:r>
                      <a:r>
                        <a:rPr lang="en-US" sz="2800" dirty="0" err="1">
                          <a:solidFill>
                            <a:srgbClr val="FF0000"/>
                          </a:solidFill>
                          <a:latin typeface="Arial" pitchFamily="34" charset="0"/>
                          <a:cs typeface="Arial" pitchFamily="34" charset="0"/>
                        </a:rPr>
                        <a:t>đơn</a:t>
                      </a:r>
                      <a:r>
                        <a:rPr lang="en-US" sz="2800" baseline="0" dirty="0">
                          <a:solidFill>
                            <a:srgbClr val="FF0000"/>
                          </a:solidFill>
                          <a:latin typeface="Arial" pitchFamily="34" charset="0"/>
                          <a:cs typeface="Arial" pitchFamily="34" charset="0"/>
                        </a:rPr>
                        <a:t> </a:t>
                      </a:r>
                      <a:r>
                        <a:rPr lang="en-US" sz="2800" baseline="0" dirty="0" err="1">
                          <a:solidFill>
                            <a:srgbClr val="FF0000"/>
                          </a:solidFill>
                          <a:latin typeface="Arial" pitchFamily="34" charset="0"/>
                          <a:cs typeface="Arial" pitchFamily="34" charset="0"/>
                        </a:rPr>
                        <a:t>giá</a:t>
                      </a:r>
                      <a:r>
                        <a:rPr lang="en-US" sz="2800" baseline="0" dirty="0">
                          <a:solidFill>
                            <a:srgbClr val="FF0000"/>
                          </a:solidFill>
                          <a:latin typeface="Arial" pitchFamily="34" charset="0"/>
                          <a:cs typeface="Arial" pitchFamily="34" charset="0"/>
                        </a:rPr>
                        <a:t> (</a:t>
                      </a:r>
                      <a:r>
                        <a:rPr lang="en-US" sz="2800" baseline="0" dirty="0" err="1">
                          <a:solidFill>
                            <a:srgbClr val="FF0000"/>
                          </a:solidFill>
                          <a:latin typeface="Arial" pitchFamily="34" charset="0"/>
                          <a:cs typeface="Arial" pitchFamily="34" charset="0"/>
                        </a:rPr>
                        <a:t>đồng</a:t>
                      </a:r>
                      <a:r>
                        <a:rPr lang="en-US" sz="2800" baseline="0" dirty="0">
                          <a:solidFill>
                            <a:srgbClr val="FF0000"/>
                          </a:solidFill>
                          <a:latin typeface="Arial" pitchFamily="34" charset="0"/>
                          <a:cs typeface="Arial" pitchFamily="34" charset="0"/>
                        </a:rPr>
                        <a:t>)</a:t>
                      </a:r>
                      <a:endParaRPr lang="vi-VN" sz="2800" dirty="0">
                        <a:solidFill>
                          <a:srgbClr val="FF0000"/>
                        </a:solidFill>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518205">
                <a:tc>
                  <a:txBody>
                    <a:bodyPr/>
                    <a:lstStyle/>
                    <a:p>
                      <a:pPr algn="ctr"/>
                      <a:r>
                        <a:rPr lang="en-US" sz="2800" dirty="0" err="1">
                          <a:latin typeface="Arial" pitchFamily="34" charset="0"/>
                          <a:cs typeface="Arial" pitchFamily="34" charset="0"/>
                        </a:rPr>
                        <a:t>Thịt</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lợn</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Arial" pitchFamily="34" charset="0"/>
                          <a:cs typeface="Arial" pitchFamily="34" charset="0"/>
                        </a:rPr>
                        <a:t>120 000 đ/1kg</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18205">
                <a:tc>
                  <a:txBody>
                    <a:bodyPr/>
                    <a:lstStyle/>
                    <a:p>
                      <a:pPr algn="ctr"/>
                      <a:r>
                        <a:rPr lang="en-US" sz="2800" dirty="0" err="1">
                          <a:latin typeface="Arial" pitchFamily="34" charset="0"/>
                          <a:cs typeface="Arial" pitchFamily="34" charset="0"/>
                        </a:rPr>
                        <a:t>Ghẹ</a:t>
                      </a:r>
                      <a:r>
                        <a:rPr lang="en-US" sz="2800" dirty="0">
                          <a:latin typeface="Arial" pitchFamily="34" charset="0"/>
                          <a:cs typeface="Arial" pitchFamily="34" charset="0"/>
                        </a:rPr>
                        <a:t> </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Arial" pitchFamily="34" charset="0"/>
                          <a:cs typeface="Arial" pitchFamily="34" charset="0"/>
                        </a:rPr>
                        <a:t>450 000 đ/1kg</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18205">
                <a:tc>
                  <a:txBody>
                    <a:bodyPr/>
                    <a:lstStyle/>
                    <a:p>
                      <a:pPr algn="ctr"/>
                      <a:r>
                        <a:rPr lang="en-US" sz="2800" dirty="0" err="1">
                          <a:latin typeface="Arial" pitchFamily="34" charset="0"/>
                          <a:cs typeface="Arial" pitchFamily="34" charset="0"/>
                        </a:rPr>
                        <a:t>Tôm</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biển</a:t>
                      </a:r>
                      <a:r>
                        <a:rPr lang="en-US" sz="2800" baseline="0" dirty="0">
                          <a:latin typeface="Arial" pitchFamily="34" charset="0"/>
                          <a:cs typeface="Arial" pitchFamily="34" charset="0"/>
                        </a:rPr>
                        <a:t> </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Arial" pitchFamily="34" charset="0"/>
                          <a:cs typeface="Arial" pitchFamily="34" charset="0"/>
                        </a:rPr>
                        <a:t>200 000 đ/1kg</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18205">
                <a:tc>
                  <a:txBody>
                    <a:bodyPr/>
                    <a:lstStyle/>
                    <a:p>
                      <a:pPr algn="ctr"/>
                      <a:r>
                        <a:rPr lang="en-US" sz="2800" dirty="0" err="1">
                          <a:latin typeface="Arial" pitchFamily="34" charset="0"/>
                          <a:cs typeface="Arial" pitchFamily="34" charset="0"/>
                        </a:rPr>
                        <a:t>Cá</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chép</a:t>
                      </a:r>
                      <a:r>
                        <a:rPr lang="en-US" sz="2800" baseline="0" dirty="0">
                          <a:latin typeface="Arial" pitchFamily="34" charset="0"/>
                          <a:cs typeface="Arial" pitchFamily="34" charset="0"/>
                        </a:rPr>
                        <a:t> </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Arial" pitchFamily="34" charset="0"/>
                          <a:cs typeface="Arial" pitchFamily="34" charset="0"/>
                        </a:rPr>
                        <a:t>80</a:t>
                      </a:r>
                      <a:r>
                        <a:rPr lang="en-US" sz="2800" baseline="0" dirty="0">
                          <a:latin typeface="Arial" pitchFamily="34" charset="0"/>
                          <a:cs typeface="Arial" pitchFamily="34" charset="0"/>
                        </a:rPr>
                        <a:t> 000 đ/1kg</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8205">
                <a:tc>
                  <a:txBody>
                    <a:bodyPr/>
                    <a:lstStyle/>
                    <a:p>
                      <a:pPr algn="ctr"/>
                      <a:r>
                        <a:rPr lang="en-US" sz="2800" dirty="0" err="1">
                          <a:latin typeface="Arial" pitchFamily="34" charset="0"/>
                          <a:cs typeface="Arial" pitchFamily="34" charset="0"/>
                        </a:rPr>
                        <a:t>Lạc</a:t>
                      </a:r>
                      <a:r>
                        <a:rPr lang="en-US" sz="2800" baseline="0" dirty="0">
                          <a:latin typeface="Arial" pitchFamily="34" charset="0"/>
                          <a:cs typeface="Arial" pitchFamily="34" charset="0"/>
                        </a:rPr>
                        <a:t> </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Arial" pitchFamily="34" charset="0"/>
                          <a:cs typeface="Arial" pitchFamily="34" charset="0"/>
                        </a:rPr>
                        <a:t> 60 000đ/1kg</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18205">
                <a:tc>
                  <a:txBody>
                    <a:bodyPr/>
                    <a:lstStyle/>
                    <a:p>
                      <a:pPr algn="ctr"/>
                      <a:r>
                        <a:rPr lang="en-US" sz="2800" dirty="0" err="1">
                          <a:latin typeface="Arial" pitchFamily="34" charset="0"/>
                          <a:cs typeface="Arial" pitchFamily="34" charset="0"/>
                        </a:rPr>
                        <a:t>Đỗ</a:t>
                      </a:r>
                      <a:r>
                        <a:rPr lang="en-US" sz="2800" baseline="0" dirty="0">
                          <a:latin typeface="Arial" pitchFamily="34" charset="0"/>
                          <a:cs typeface="Arial" pitchFamily="34" charset="0"/>
                        </a:rPr>
                        <a:t> </a:t>
                      </a:r>
                      <a:r>
                        <a:rPr lang="en-US" sz="2800" baseline="0" dirty="0" err="1">
                          <a:latin typeface="Arial" pitchFamily="34" charset="0"/>
                          <a:cs typeface="Arial" pitchFamily="34" charset="0"/>
                        </a:rPr>
                        <a:t>đen</a:t>
                      </a:r>
                      <a:r>
                        <a:rPr lang="en-US" sz="2800" baseline="0" dirty="0">
                          <a:latin typeface="Arial" pitchFamily="34" charset="0"/>
                          <a:cs typeface="Arial" pitchFamily="34" charset="0"/>
                        </a:rPr>
                        <a:t> </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latin typeface="Arial" pitchFamily="34" charset="0"/>
                          <a:cs typeface="Arial" pitchFamily="34" charset="0"/>
                        </a:rPr>
                        <a:t>55 000 đ/1kg</a:t>
                      </a:r>
                      <a:endParaRPr lang="vi-VN" sz="2800" dirty="0">
                        <a:latin typeface="Arial" pitchFamily="34" charset="0"/>
                        <a:cs typeface="Arial" pitchFamily="34" charset="0"/>
                      </a:endParaRPr>
                    </a:p>
                  </a:txBody>
                  <a:tcPr marL="91438" marR="91438" marT="45724" marB="4572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pic>
        <p:nvPicPr>
          <p:cNvPr id="18467" name="Picture 20" descr="43139">
            <a:extLst>
              <a:ext uri="{FF2B5EF4-FFF2-40B4-BE49-F238E27FC236}">
                <a16:creationId xmlns:a16="http://schemas.microsoft.com/office/drawing/2014/main" id="{FAC4A125-06B2-FAAB-3340-382F492000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1513" y="0"/>
            <a:ext cx="1973262"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8" name="TextBox 16">
            <a:extLst>
              <a:ext uri="{FF2B5EF4-FFF2-40B4-BE49-F238E27FC236}">
                <a16:creationId xmlns:a16="http://schemas.microsoft.com/office/drawing/2014/main" id="{FB22E043-3986-69D7-C6C9-B7F376A445E0}"/>
              </a:ext>
            </a:extLst>
          </p:cNvPr>
          <p:cNvSpPr txBox="1">
            <a:spLocks noChangeArrowheads="1"/>
          </p:cNvSpPr>
          <p:nvPr/>
        </p:nvSpPr>
        <p:spPr bwMode="auto">
          <a:xfrm>
            <a:off x="2293938" y="465138"/>
            <a:ext cx="71231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CC"/>
                </a:solidFill>
              </a:rPr>
              <a:t>Tập hợp các thực phẩm có giá từ 60 000 đ đến 200 000 đ là:</a:t>
            </a:r>
            <a:endParaRPr lang="vi-VN" altLang="en-US" sz="2800">
              <a:solidFill>
                <a:srgbClr val="0000CC"/>
              </a:solidFill>
            </a:endParaRPr>
          </a:p>
        </p:txBody>
      </p:sp>
      <p:sp>
        <p:nvSpPr>
          <p:cNvPr id="18469" name="TextBox 18">
            <a:extLst>
              <a:ext uri="{FF2B5EF4-FFF2-40B4-BE49-F238E27FC236}">
                <a16:creationId xmlns:a16="http://schemas.microsoft.com/office/drawing/2014/main" id="{EF556088-6596-5BAF-3BE1-EA6040E4C9D2}"/>
              </a:ext>
            </a:extLst>
          </p:cNvPr>
          <p:cNvSpPr txBox="1">
            <a:spLocks noChangeArrowheads="1"/>
          </p:cNvSpPr>
          <p:nvPr/>
        </p:nvSpPr>
        <p:spPr bwMode="auto">
          <a:xfrm>
            <a:off x="2422525" y="5262563"/>
            <a:ext cx="319246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CC"/>
                </a:solidFill>
              </a:rPr>
              <a:t>{thịt lợn, cá chép}</a:t>
            </a:r>
            <a:endParaRPr lang="vi-VN" altLang="en-US" sz="2800">
              <a:solidFill>
                <a:srgbClr val="0000CC"/>
              </a:solidFill>
            </a:endParaRPr>
          </a:p>
        </p:txBody>
      </p:sp>
      <p:sp>
        <p:nvSpPr>
          <p:cNvPr id="18470" name="TextBox 20">
            <a:extLst>
              <a:ext uri="{FF2B5EF4-FFF2-40B4-BE49-F238E27FC236}">
                <a16:creationId xmlns:a16="http://schemas.microsoft.com/office/drawing/2014/main" id="{26C7E2D4-F72D-FDD1-B284-2C25FBFE381A}"/>
              </a:ext>
            </a:extLst>
          </p:cNvPr>
          <p:cNvSpPr txBox="1">
            <a:spLocks noChangeArrowheads="1"/>
          </p:cNvSpPr>
          <p:nvPr/>
        </p:nvSpPr>
        <p:spPr bwMode="auto">
          <a:xfrm>
            <a:off x="2422525" y="5783263"/>
            <a:ext cx="312737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FF"/>
                </a:solidFill>
              </a:rPr>
              <a:t>{thịt lợn, cá chép, tôm biển}</a:t>
            </a:r>
            <a:endParaRPr lang="vi-VN" altLang="en-US" sz="2800">
              <a:solidFill>
                <a:srgbClr val="0000FF"/>
              </a:solidFill>
            </a:endParaRPr>
          </a:p>
        </p:txBody>
      </p:sp>
      <p:sp>
        <p:nvSpPr>
          <p:cNvPr id="18471" name="TextBox 21">
            <a:extLst>
              <a:ext uri="{FF2B5EF4-FFF2-40B4-BE49-F238E27FC236}">
                <a16:creationId xmlns:a16="http://schemas.microsoft.com/office/drawing/2014/main" id="{CEC4A75A-B86B-CC8D-A40A-B1417790012D}"/>
              </a:ext>
            </a:extLst>
          </p:cNvPr>
          <p:cNvSpPr txBox="1">
            <a:spLocks noChangeArrowheads="1"/>
          </p:cNvSpPr>
          <p:nvPr/>
        </p:nvSpPr>
        <p:spPr bwMode="auto">
          <a:xfrm>
            <a:off x="5951538" y="5229225"/>
            <a:ext cx="3946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CC"/>
                </a:solidFill>
              </a:rPr>
              <a:t>{thịt lợn, cá chép, lạc} </a:t>
            </a:r>
            <a:endParaRPr lang="vi-VN" altLang="en-US" sz="2800">
              <a:solidFill>
                <a:srgbClr val="0000CC"/>
              </a:solidFill>
            </a:endParaRPr>
          </a:p>
        </p:txBody>
      </p:sp>
      <p:sp>
        <p:nvSpPr>
          <p:cNvPr id="18472" name="TextBox 22">
            <a:extLst>
              <a:ext uri="{FF2B5EF4-FFF2-40B4-BE49-F238E27FC236}">
                <a16:creationId xmlns:a16="http://schemas.microsoft.com/office/drawing/2014/main" id="{F48D1CC9-2CD0-FFA6-E549-C506B160626D}"/>
              </a:ext>
            </a:extLst>
          </p:cNvPr>
          <p:cNvSpPr txBox="1">
            <a:spLocks noChangeArrowheads="1"/>
          </p:cNvSpPr>
          <p:nvPr/>
        </p:nvSpPr>
        <p:spPr bwMode="auto">
          <a:xfrm>
            <a:off x="5999163" y="5846763"/>
            <a:ext cx="43164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a:solidFill>
                  <a:srgbClr val="0000FF"/>
                </a:solidFill>
              </a:rPr>
              <a:t>{thịt lợn, cá chép, tôm biển, lạc}</a:t>
            </a:r>
            <a:endParaRPr lang="vi-VN" altLang="en-US" sz="2800">
              <a:solidFill>
                <a:srgbClr val="0000FF"/>
              </a:solidFill>
            </a:endParaRPr>
          </a:p>
        </p:txBody>
      </p:sp>
      <p:sp>
        <p:nvSpPr>
          <p:cNvPr id="26" name="Rectangle 25">
            <a:extLst>
              <a:ext uri="{FF2B5EF4-FFF2-40B4-BE49-F238E27FC236}">
                <a16:creationId xmlns:a16="http://schemas.microsoft.com/office/drawing/2014/main" id="{A7A605C1-81A9-36B9-2D80-17A76D3AF2EC}"/>
              </a:ext>
            </a:extLst>
          </p:cNvPr>
          <p:cNvSpPr/>
          <p:nvPr/>
        </p:nvSpPr>
        <p:spPr>
          <a:xfrm>
            <a:off x="2085975" y="5373688"/>
            <a:ext cx="368300" cy="336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A</a:t>
            </a:r>
            <a:endParaRPr lang="vi-VN" sz="2800" dirty="0">
              <a:solidFill>
                <a:schemeClr val="tx1"/>
              </a:solidFill>
            </a:endParaRPr>
          </a:p>
        </p:txBody>
      </p:sp>
      <p:sp>
        <p:nvSpPr>
          <p:cNvPr id="27" name="Rectangle 26">
            <a:extLst>
              <a:ext uri="{FF2B5EF4-FFF2-40B4-BE49-F238E27FC236}">
                <a16:creationId xmlns:a16="http://schemas.microsoft.com/office/drawing/2014/main" id="{4ADC104F-8950-0A6C-65F6-9ADA65A7A0B2}"/>
              </a:ext>
            </a:extLst>
          </p:cNvPr>
          <p:cNvSpPr/>
          <p:nvPr/>
        </p:nvSpPr>
        <p:spPr>
          <a:xfrm>
            <a:off x="5622925" y="5334000"/>
            <a:ext cx="368300" cy="336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C</a:t>
            </a:r>
            <a:endParaRPr lang="vi-VN" sz="2800" dirty="0">
              <a:solidFill>
                <a:schemeClr val="tx1"/>
              </a:solidFill>
            </a:endParaRPr>
          </a:p>
        </p:txBody>
      </p:sp>
      <p:sp>
        <p:nvSpPr>
          <p:cNvPr id="28" name="Rectangle 27">
            <a:extLst>
              <a:ext uri="{FF2B5EF4-FFF2-40B4-BE49-F238E27FC236}">
                <a16:creationId xmlns:a16="http://schemas.microsoft.com/office/drawing/2014/main" id="{B53B76C8-871C-3077-B383-2D42B4F73439}"/>
              </a:ext>
            </a:extLst>
          </p:cNvPr>
          <p:cNvSpPr/>
          <p:nvPr/>
        </p:nvSpPr>
        <p:spPr>
          <a:xfrm>
            <a:off x="2117725" y="5951538"/>
            <a:ext cx="368300" cy="3365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B</a:t>
            </a:r>
            <a:endParaRPr lang="vi-VN" sz="2800" dirty="0">
              <a:solidFill>
                <a:schemeClr val="tx1"/>
              </a:solidFill>
            </a:endParaRPr>
          </a:p>
        </p:txBody>
      </p:sp>
      <p:sp>
        <p:nvSpPr>
          <p:cNvPr id="29" name="Rectangle 28">
            <a:extLst>
              <a:ext uri="{FF2B5EF4-FFF2-40B4-BE49-F238E27FC236}">
                <a16:creationId xmlns:a16="http://schemas.microsoft.com/office/drawing/2014/main" id="{CE69B495-8107-11C6-117C-6BB8C2394173}"/>
              </a:ext>
            </a:extLst>
          </p:cNvPr>
          <p:cNvSpPr/>
          <p:nvPr/>
        </p:nvSpPr>
        <p:spPr>
          <a:xfrm>
            <a:off x="5622925" y="6007100"/>
            <a:ext cx="368300" cy="33813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chemeClr val="tx1"/>
                </a:solidFill>
              </a:rPr>
              <a:t>D</a:t>
            </a:r>
            <a:endParaRPr lang="vi-VN" sz="2800" dirty="0">
              <a:solidFill>
                <a:schemeClr val="tx1"/>
              </a:solidFill>
            </a:endParaRPr>
          </a:p>
        </p:txBody>
      </p:sp>
      <p:sp>
        <p:nvSpPr>
          <p:cNvPr id="31" name="Rectangle 30">
            <a:extLst>
              <a:ext uri="{FF2B5EF4-FFF2-40B4-BE49-F238E27FC236}">
                <a16:creationId xmlns:a16="http://schemas.microsoft.com/office/drawing/2014/main" id="{C010BA71-B0D4-B65F-9564-DA907E1F9DDE}"/>
              </a:ext>
            </a:extLst>
          </p:cNvPr>
          <p:cNvSpPr/>
          <p:nvPr/>
        </p:nvSpPr>
        <p:spPr>
          <a:xfrm>
            <a:off x="2036763" y="5357813"/>
            <a:ext cx="498475" cy="4175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rPr>
              <a:t>S</a:t>
            </a:r>
            <a:endParaRPr lang="vi-VN" sz="2800" dirty="0">
              <a:solidFill>
                <a:srgbClr val="FF0000"/>
              </a:solidFill>
            </a:endParaRPr>
          </a:p>
        </p:txBody>
      </p:sp>
      <p:sp>
        <p:nvSpPr>
          <p:cNvPr id="32" name="Rectangle 31">
            <a:extLst>
              <a:ext uri="{FF2B5EF4-FFF2-40B4-BE49-F238E27FC236}">
                <a16:creationId xmlns:a16="http://schemas.microsoft.com/office/drawing/2014/main" id="{F3F0A5E8-ABF4-6B08-43CD-1EDA42FD277C}"/>
              </a:ext>
            </a:extLst>
          </p:cNvPr>
          <p:cNvSpPr/>
          <p:nvPr/>
        </p:nvSpPr>
        <p:spPr>
          <a:xfrm>
            <a:off x="2012950" y="5927725"/>
            <a:ext cx="496888" cy="4175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rPr>
              <a:t>S</a:t>
            </a:r>
            <a:endParaRPr lang="vi-VN" sz="2800" dirty="0">
              <a:solidFill>
                <a:srgbClr val="FF0000"/>
              </a:solidFill>
            </a:endParaRPr>
          </a:p>
        </p:txBody>
      </p:sp>
      <p:sp>
        <p:nvSpPr>
          <p:cNvPr id="33" name="Rectangle 32">
            <a:extLst>
              <a:ext uri="{FF2B5EF4-FFF2-40B4-BE49-F238E27FC236}">
                <a16:creationId xmlns:a16="http://schemas.microsoft.com/office/drawing/2014/main" id="{0513407F-A289-A5D1-CDD4-8D373EBD37F7}"/>
              </a:ext>
            </a:extLst>
          </p:cNvPr>
          <p:cNvSpPr/>
          <p:nvPr/>
        </p:nvSpPr>
        <p:spPr>
          <a:xfrm>
            <a:off x="5567363" y="5999163"/>
            <a:ext cx="496887" cy="41751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rPr>
              <a:t>Đ</a:t>
            </a:r>
            <a:endParaRPr lang="vi-VN" sz="2800" dirty="0">
              <a:solidFill>
                <a:srgbClr val="FF0000"/>
              </a:solidFill>
            </a:endParaRPr>
          </a:p>
        </p:txBody>
      </p:sp>
      <p:sp>
        <p:nvSpPr>
          <p:cNvPr id="34" name="Rectangle 33">
            <a:extLst>
              <a:ext uri="{FF2B5EF4-FFF2-40B4-BE49-F238E27FC236}">
                <a16:creationId xmlns:a16="http://schemas.microsoft.com/office/drawing/2014/main" id="{3A422448-24C6-A911-8D78-3F10D34E5474}"/>
              </a:ext>
            </a:extLst>
          </p:cNvPr>
          <p:cNvSpPr/>
          <p:nvPr/>
        </p:nvSpPr>
        <p:spPr>
          <a:xfrm>
            <a:off x="5541963" y="5302250"/>
            <a:ext cx="498475" cy="41751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FF0000"/>
                </a:solidFill>
              </a:rPr>
              <a:t>S</a:t>
            </a:r>
            <a:endParaRPr lang="vi-VN" sz="2800" dirty="0">
              <a:solidFill>
                <a:srgbClr val="FF0000"/>
              </a:solidFill>
            </a:endParaRP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nextCondLst>
                <p:cond evt="onClick" delay="0">
                  <p:tgtEl>
                    <p:spTgt spid="26"/>
                  </p:tgtEl>
                </p:cond>
              </p:nextCondLst>
            </p:seq>
            <p:seq concurrent="1" nextAc="seek">
              <p:cTn id="8" restart="whenNotActive" fill="hold" evtFilter="cancelBubble" nodeType="interactiveSeq">
                <p:stCondLst>
                  <p:cond evt="onClick" delay="0">
                    <p:tgtEl>
                      <p:spTgt spid="2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linds(horizontal)">
                                      <p:cBhvr>
                                        <p:cTn id="13" dur="500"/>
                                        <p:tgtEl>
                                          <p:spTgt spid="32"/>
                                        </p:tgtEl>
                                      </p:cBhvr>
                                    </p:animEffect>
                                  </p:childTnLst>
                                </p:cTn>
                              </p:par>
                            </p:childTnLst>
                          </p:cTn>
                        </p:par>
                      </p:childTnLst>
                    </p:cTn>
                  </p:par>
                </p:childTnLst>
              </p:cTn>
              <p:nextCondLst>
                <p:cond evt="onClick" delay="0">
                  <p:tgtEl>
                    <p:spTgt spid="28"/>
                  </p:tgtEl>
                </p:cond>
              </p:nextCondLst>
            </p:seq>
            <p:seq concurrent="1" nextAc="seek">
              <p:cTn id="14" restart="whenNotActive" fill="hold" evtFilter="cancelBubble" nodeType="interactiveSeq">
                <p:stCondLst>
                  <p:cond evt="onClick" delay="0">
                    <p:tgtEl>
                      <p:spTgt spid="2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blinds(horizontal)">
                                      <p:cBhvr>
                                        <p:cTn id="19" dur="500"/>
                                        <p:tgtEl>
                                          <p:spTgt spid="34"/>
                                        </p:tgtEl>
                                      </p:cBhvr>
                                    </p:animEffect>
                                  </p:childTnLst>
                                </p:cTn>
                              </p:par>
                            </p:childTnLst>
                          </p:cTn>
                        </p:par>
                      </p:childTnLst>
                    </p:cTn>
                  </p:par>
                </p:childTnLst>
              </p:cTn>
              <p:nextCondLst>
                <p:cond evt="onClick" delay="0">
                  <p:tgtEl>
                    <p:spTgt spid="27"/>
                  </p:tgtEl>
                </p:cond>
              </p:nextCondLst>
            </p:seq>
            <p:seq concurrent="1" nextAc="seek">
              <p:cTn id="20" restart="whenNotActive" fill="hold" evtFilter="cancelBubble" nodeType="interactiveSeq">
                <p:stCondLst>
                  <p:cond evt="onClick" delay="0">
                    <p:tgtEl>
                      <p:spTgt spid="29"/>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 presetClass="entr" presetSubtype="1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blinds(horizontal)">
                                      <p:cBhvr>
                                        <p:cTn id="25" dur="500"/>
                                        <p:tgtEl>
                                          <p:spTgt spid="33"/>
                                        </p:tgtEl>
                                      </p:cBhvr>
                                    </p:animEffect>
                                  </p:childTnLst>
                                </p:cTn>
                              </p:par>
                            </p:childTnLst>
                          </p:cTn>
                        </p:par>
                      </p:childTnLst>
                    </p:cTn>
                  </p:par>
                </p:childTnLst>
              </p:cTn>
              <p:nextCondLst>
                <p:cond evt="onClick" delay="0">
                  <p:tgtEl>
                    <p:spTgt spid="29"/>
                  </p:tgtEl>
                </p:cond>
              </p:nextCondLst>
            </p:seq>
          </p:childTnLst>
        </p:cTn>
      </p:par>
    </p:tnLst>
    <p:bldLst>
      <p:bldP spid="31" grpId="0" animBg="1"/>
      <p:bldP spid="32" grpId="0" animBg="1"/>
      <p:bldP spid="33" grpId="0" animBg="1"/>
      <p:bldP spid="3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4">
            <a:extLst>
              <a:ext uri="{FF2B5EF4-FFF2-40B4-BE49-F238E27FC236}">
                <a16:creationId xmlns:a16="http://schemas.microsoft.com/office/drawing/2014/main" id="{38AFBD84-7843-523B-D94D-F75A8AD12857}"/>
              </a:ext>
            </a:extLst>
          </p:cNvPr>
          <p:cNvSpPr txBox="1">
            <a:spLocks noChangeArrowheads="1"/>
          </p:cNvSpPr>
          <p:nvPr/>
        </p:nvSpPr>
        <p:spPr bwMode="auto">
          <a:xfrm>
            <a:off x="1155700" y="144463"/>
            <a:ext cx="8918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0000"/>
                </a:solidFill>
              </a:rPr>
              <a:t>MỘT SỐ HÌNH ẢNH THỰC TẾ GHI BẰNG SỐ LA MÃ</a:t>
            </a:r>
            <a:endParaRPr lang="vi-VN" altLang="en-US" sz="2800" b="1">
              <a:solidFill>
                <a:srgbClr val="FF0000"/>
              </a:solidFill>
            </a:endParaRPr>
          </a:p>
        </p:txBody>
      </p:sp>
      <p:pic>
        <p:nvPicPr>
          <p:cNvPr id="19459" name="Picture 5" descr="SQ-06">
            <a:extLst>
              <a:ext uri="{FF2B5EF4-FFF2-40B4-BE49-F238E27FC236}">
                <a16:creationId xmlns:a16="http://schemas.microsoft.com/office/drawing/2014/main" id="{2ADC29AE-B912-F5EE-2FCB-EFA1F667D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668" t="22810" r="14246" b="26680"/>
          <a:stretch>
            <a:fillRect/>
          </a:stretch>
        </p:blipFill>
        <p:spPr bwMode="auto">
          <a:xfrm>
            <a:off x="3497263" y="677863"/>
            <a:ext cx="38989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G:\DAO THUY DUYEN\ĐAI HÔI.jpg">
            <a:extLst>
              <a:ext uri="{FF2B5EF4-FFF2-40B4-BE49-F238E27FC236}">
                <a16:creationId xmlns:a16="http://schemas.microsoft.com/office/drawing/2014/main" id="{38C85B5C-AE28-36CA-8775-115DC6A18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722313"/>
            <a:ext cx="3352800"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oup 30">
            <a:extLst>
              <a:ext uri="{FF2B5EF4-FFF2-40B4-BE49-F238E27FC236}">
                <a16:creationId xmlns:a16="http://schemas.microsoft.com/office/drawing/2014/main" id="{A93F3B50-0024-B163-EF47-DF3FC80D8BA4}"/>
              </a:ext>
            </a:extLst>
          </p:cNvPr>
          <p:cNvGrpSpPr>
            <a:grpSpLocks/>
          </p:cNvGrpSpPr>
          <p:nvPr/>
        </p:nvGrpSpPr>
        <p:grpSpPr bwMode="auto">
          <a:xfrm rot="5400000">
            <a:off x="8124825" y="3476626"/>
            <a:ext cx="7407275" cy="654050"/>
            <a:chOff x="4871257" y="83128"/>
            <a:chExt cx="8062744" cy="653685"/>
          </a:xfrm>
        </p:grpSpPr>
        <p:sp>
          <p:nvSpPr>
            <p:cNvPr id="10" name="Rectangle: Rounded Corners 28">
              <a:extLst>
                <a:ext uri="{FF2B5EF4-FFF2-40B4-BE49-F238E27FC236}">
                  <a16:creationId xmlns:a16="http://schemas.microsoft.com/office/drawing/2014/main" id="{D185FB70-3285-82C1-2077-598A0B1466C1}"/>
                </a:ext>
              </a:extLst>
            </p:cNvPr>
            <p:cNvSpPr/>
            <p:nvPr/>
          </p:nvSpPr>
          <p:spPr>
            <a:xfrm>
              <a:off x="4871257" y="83128"/>
              <a:ext cx="7231586"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19467" name="TextBox 29">
              <a:extLst>
                <a:ext uri="{FF2B5EF4-FFF2-40B4-BE49-F238E27FC236}">
                  <a16:creationId xmlns:a16="http://schemas.microsoft.com/office/drawing/2014/main" id="{F89FB6D4-2E1D-AAA9-1EDB-7C0EC1434300}"/>
                </a:ext>
              </a:extLst>
            </p:cNvPr>
            <p:cNvSpPr txBox="1">
              <a:spLocks noChangeArrowheads="1"/>
            </p:cNvSpPr>
            <p:nvPr/>
          </p:nvSpPr>
          <p:spPr bwMode="auto">
            <a:xfrm>
              <a:off x="5829754" y="183037"/>
              <a:ext cx="7104247" cy="52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solidFill>
                    <a:srgbClr val="FFFF00"/>
                  </a:solidFill>
                </a:rPr>
                <a:t>HOẠT ĐỘNG  VẬN DỤNG</a:t>
              </a:r>
            </a:p>
          </p:txBody>
        </p:sp>
      </p:grpSp>
      <p:pic>
        <p:nvPicPr>
          <p:cNvPr id="19462" name="Picture 3" descr="G:\DAO THUY DUYEN\tải xuống.jpg">
            <a:extLst>
              <a:ext uri="{FF2B5EF4-FFF2-40B4-BE49-F238E27FC236}">
                <a16:creationId xmlns:a16="http://schemas.microsoft.com/office/drawing/2014/main" id="{18ABDE68-4979-4D3E-D43A-91C8DB5EF3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6163" y="657225"/>
            <a:ext cx="3463925"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4" descr="G:\DAO THUY DUYEN\images (2).jpg">
            <a:extLst>
              <a:ext uri="{FF2B5EF4-FFF2-40B4-BE49-F238E27FC236}">
                <a16:creationId xmlns:a16="http://schemas.microsoft.com/office/drawing/2014/main" id="{A92E2451-F62F-9988-B044-B56FD1A473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8834" y="3786188"/>
            <a:ext cx="3609975"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5" descr="G:\DAO THUY DUYEN\223158309_206148471442408_8659877613781913977_n.jpg">
            <a:extLst>
              <a:ext uri="{FF2B5EF4-FFF2-40B4-BE49-F238E27FC236}">
                <a16:creationId xmlns:a16="http://schemas.microsoft.com/office/drawing/2014/main" id="{950BD03E-6C6E-201F-49F4-AC8F05CB90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8774" y="3721100"/>
            <a:ext cx="3271838"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EFE7B7-B66C-24EA-6580-3296D174E390}"/>
              </a:ext>
            </a:extLst>
          </p:cNvPr>
          <p:cNvSpPr/>
          <p:nvPr/>
        </p:nvSpPr>
        <p:spPr>
          <a:xfrm>
            <a:off x="112713" y="100013"/>
            <a:ext cx="11942762" cy="6657975"/>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4">
            <a:extLst>
              <a:ext uri="{FF2B5EF4-FFF2-40B4-BE49-F238E27FC236}">
                <a16:creationId xmlns:a16="http://schemas.microsoft.com/office/drawing/2014/main" id="{A45FB144-6C07-47D2-9FBB-6DD86899B006}"/>
              </a:ext>
            </a:extLst>
          </p:cNvPr>
          <p:cNvSpPr/>
          <p:nvPr/>
        </p:nvSpPr>
        <p:spPr>
          <a:xfrm>
            <a:off x="6338888" y="100013"/>
            <a:ext cx="5716587" cy="493712"/>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panose="02020603050405020304" pitchFamily="18" charset="0"/>
                <a:cs typeface="Times New Roman" panose="02020603050405020304" pitchFamily="18" charset="0"/>
              </a:rPr>
              <a:t>HOẠT ĐỘNG VẬN DỤNG</a:t>
            </a:r>
          </a:p>
        </p:txBody>
      </p:sp>
      <p:sp>
        <p:nvSpPr>
          <p:cNvPr id="20484" name="Rectangle 1">
            <a:extLst>
              <a:ext uri="{FF2B5EF4-FFF2-40B4-BE49-F238E27FC236}">
                <a16:creationId xmlns:a16="http://schemas.microsoft.com/office/drawing/2014/main" id="{9AF7E407-8F9E-478F-71DD-513AC84E26D1}"/>
              </a:ext>
            </a:extLst>
          </p:cNvPr>
          <p:cNvSpPr>
            <a:spLocks noChangeArrowheads="1"/>
          </p:cNvSpPr>
          <p:nvPr/>
        </p:nvSpPr>
        <p:spPr bwMode="auto">
          <a:xfrm>
            <a:off x="409575" y="619125"/>
            <a:ext cx="11509375"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2800" i="1">
                <a:solidFill>
                  <a:srgbClr val="000000"/>
                </a:solidFill>
                <a:cs typeface="Calibri" panose="020F0502020204030204" pitchFamily="34" charset="0"/>
              </a:rPr>
              <a:t>« </a:t>
            </a:r>
            <a:r>
              <a:rPr lang="vi-VN" altLang="en-US" sz="2800" b="1" i="1">
                <a:solidFill>
                  <a:srgbClr val="000000"/>
                </a:solidFill>
                <a:cs typeface="Calibri" panose="020F0502020204030204" pitchFamily="34" charset="0"/>
              </a:rPr>
              <a:t>CÓ THỂ EM CHƯA BIẾT</a:t>
            </a:r>
            <a:r>
              <a:rPr lang="vi-VN" altLang="en-US" sz="2800" i="1">
                <a:solidFill>
                  <a:srgbClr val="000000"/>
                </a:solidFill>
                <a:cs typeface="Calibri" panose="020F0502020204030204" pitchFamily="34" charset="0"/>
              </a:rPr>
              <a:t> »</a:t>
            </a:r>
            <a:endParaRPr lang="en-US" altLang="en-US" sz="2800">
              <a:cs typeface="Calibri" panose="020F0502020204030204" pitchFamily="34" charset="0"/>
            </a:endParaRPr>
          </a:p>
          <a:p>
            <a:pPr algn="just"/>
            <a:r>
              <a:rPr lang="vi-VN" altLang="en-US" sz="2800">
                <a:solidFill>
                  <a:srgbClr val="000000"/>
                </a:solidFill>
                <a:cs typeface="Calibri" panose="020F0502020204030204" pitchFamily="34" charset="0"/>
              </a:rPr>
              <a:t>“ Số La Mã hay chữ số La Mã là một hệ thống chữ số có nguồn gốc từ Roma cổ đại, dựa theo chữ số Etruria. Hệ thống chữ số La Mã dùng trong thời cổ đại đã được người ta chỉnh sửa sơ vào thời Trung Cổ để biến nó thành dạng mà chúng ta sử dụng ngày nay. Hệ thống này dựa trên một số ký tự nhất định được coi là chữ số sau khi được gán giá trị.”</a:t>
            </a:r>
            <a:endParaRPr lang="en-US" altLang="en-US" sz="2800"/>
          </a:p>
          <a:p>
            <a:pPr algn="just"/>
            <a:r>
              <a:rPr lang="vi-VN" altLang="en-US" sz="2800">
                <a:solidFill>
                  <a:srgbClr val="000000"/>
                </a:solidFill>
                <a:cs typeface="Calibri" panose="020F0502020204030204" pitchFamily="34" charset="0"/>
              </a:rPr>
              <a:t>“ Số La Mã được sử dụng phổ biến ngày nay trong những bản kê được đánh số (ở dạng sườn bài), mặt đồng hồ, những trang nằm trước phần chính của một quyển sách, tam nốt hợp âm trong âm nhạc phân tích, việc đánh số ngày xuất bản của phim, những lãnh đạo chính trị tiếp nối nhau, hoặc trẻ em trùng tên, và việc đánh số cho một số hoạt động nào đó, như là Thế vận hội Olympic và giải Super Bowl.”</a:t>
            </a:r>
            <a:endParaRPr lang="vi-VN" altLang="en-US" sz="2800"/>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474F931-561C-31D6-EE8B-298F90847669}"/>
              </a:ext>
            </a:extLst>
          </p:cNvPr>
          <p:cNvSpPr/>
          <p:nvPr/>
        </p:nvSpPr>
        <p:spPr>
          <a:xfrm>
            <a:off x="112713" y="100013"/>
            <a:ext cx="11942762" cy="6657975"/>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4">
            <a:extLst>
              <a:ext uri="{FF2B5EF4-FFF2-40B4-BE49-F238E27FC236}">
                <a16:creationId xmlns:a16="http://schemas.microsoft.com/office/drawing/2014/main" id="{8529810D-8B29-9AE7-F630-54E7C6837706}"/>
              </a:ext>
            </a:extLst>
          </p:cNvPr>
          <p:cNvSpPr/>
          <p:nvPr/>
        </p:nvSpPr>
        <p:spPr>
          <a:xfrm>
            <a:off x="3225800" y="328613"/>
            <a:ext cx="5716588" cy="955675"/>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a:latin typeface="Times New Roman" panose="02020603050405020304" pitchFamily="18" charset="0"/>
                <a:cs typeface="Times New Roman" panose="02020603050405020304" pitchFamily="18" charset="0"/>
              </a:rPr>
              <a:t>HƯỚNG DẪN TỰ HỌC Ở NHÀ</a:t>
            </a:r>
          </a:p>
        </p:txBody>
      </p:sp>
      <p:sp>
        <p:nvSpPr>
          <p:cNvPr id="205825" name="Rectangle 1">
            <a:extLst>
              <a:ext uri="{FF2B5EF4-FFF2-40B4-BE49-F238E27FC236}">
                <a16:creationId xmlns:a16="http://schemas.microsoft.com/office/drawing/2014/main" id="{DD17C3DB-9896-3E50-2EC7-2843925EC18C}"/>
              </a:ext>
            </a:extLst>
          </p:cNvPr>
          <p:cNvSpPr>
            <a:spLocks noChangeArrowheads="1"/>
          </p:cNvSpPr>
          <p:nvPr/>
        </p:nvSpPr>
        <p:spPr bwMode="auto">
          <a:xfrm>
            <a:off x="810418" y="1613118"/>
            <a:ext cx="10571163" cy="1815882"/>
          </a:xfrm>
          <a:prstGeom prst="rect">
            <a:avLst/>
          </a:prstGeom>
          <a:solidFill>
            <a:schemeClr val="accent2">
              <a:lumMod val="20000"/>
              <a:lumOff val="80000"/>
            </a:schemeClr>
          </a:solidFill>
          <a:ln w="9525">
            <a:noFill/>
            <a:miter lim="800000"/>
            <a:headEnd/>
            <a:tailEnd/>
          </a:ln>
          <a:effectLst/>
        </p:spPr>
        <p:txBody>
          <a:bodyPr anchor="ctr">
            <a:spAutoFit/>
          </a:bodyPr>
          <a:lstStyle/>
          <a:p>
            <a:pPr eaLnBrk="0" hangingPunct="0">
              <a:defRPr/>
            </a:pPr>
            <a:r>
              <a:rPr lang="vi-VN" sz="2800" dirty="0">
                <a:solidFill>
                  <a:schemeClr val="accent1"/>
                </a:solidFill>
                <a:latin typeface="Arial (Body)"/>
                <a:cs typeface="Calibri" pitchFamily="34" charset="0"/>
              </a:rPr>
              <a:t>- Làm bài tập SGK trang 13, 14.</a:t>
            </a:r>
            <a:endParaRPr lang="en-US" sz="2800" dirty="0">
              <a:solidFill>
                <a:schemeClr val="accent1"/>
              </a:solidFill>
              <a:latin typeface="Arial (Body)"/>
            </a:endParaRPr>
          </a:p>
          <a:p>
            <a:pPr eaLnBrk="0" hangingPunct="0">
              <a:defRPr/>
            </a:pPr>
            <a:r>
              <a:rPr lang="fr-FR" sz="2800" dirty="0">
                <a:solidFill>
                  <a:schemeClr val="accent1"/>
                </a:solidFill>
                <a:latin typeface="Arial (Body)"/>
                <a:cs typeface="Calibri" pitchFamily="34" charset="0"/>
              </a:rPr>
              <a:t>- </a:t>
            </a:r>
            <a:r>
              <a:rPr lang="fr-FR" sz="2800" dirty="0" err="1">
                <a:solidFill>
                  <a:schemeClr val="accent1"/>
                </a:solidFill>
                <a:latin typeface="Arial (Body)"/>
                <a:cs typeface="Calibri" pitchFamily="34" charset="0"/>
              </a:rPr>
              <a:t>Đọc</a:t>
            </a:r>
            <a:r>
              <a:rPr lang="fr-FR" sz="2800" dirty="0">
                <a:solidFill>
                  <a:schemeClr val="accent1"/>
                </a:solidFill>
                <a:latin typeface="Arial (Body)"/>
                <a:cs typeface="Calibri" pitchFamily="34" charset="0"/>
              </a:rPr>
              <a:t> </a:t>
            </a:r>
            <a:r>
              <a:rPr lang="vi-VN" sz="2800" dirty="0">
                <a:solidFill>
                  <a:schemeClr val="accent1"/>
                </a:solidFill>
                <a:latin typeface="Arial (Body)"/>
                <a:cs typeface="Calibri" panose="020F0502020204030204" pitchFamily="34" charset="0"/>
              </a:rPr>
              <a:t>và viết ra giấy</a:t>
            </a:r>
            <a:r>
              <a:rPr lang="fr-FR" sz="2800" dirty="0">
                <a:solidFill>
                  <a:schemeClr val="accent1"/>
                </a:solidFill>
                <a:latin typeface="Arial (Body)"/>
                <a:cs typeface="Calibri" panose="020F0502020204030204" pitchFamily="34" charset="0"/>
              </a:rPr>
              <a:t> </a:t>
            </a:r>
            <a:r>
              <a:rPr lang="vi-VN" sz="2800" dirty="0">
                <a:solidFill>
                  <a:schemeClr val="accent1"/>
                </a:solidFill>
                <a:latin typeface="Arial (Body)"/>
                <a:cs typeface="Calibri" panose="020F0502020204030204" pitchFamily="34" charset="0"/>
              </a:rPr>
              <a:t>các thành phần của phép cộng, phép trừ các số tự nhiên, tính chất của phép cộng</a:t>
            </a:r>
            <a:r>
              <a:rPr lang="fr-FR" sz="2800" dirty="0">
                <a:solidFill>
                  <a:schemeClr val="accent1"/>
                </a:solidFill>
                <a:latin typeface="Arial (Body)"/>
                <a:cs typeface="Calibri" pitchFamily="34" charset="0"/>
              </a:rPr>
              <a:t>.</a:t>
            </a:r>
            <a:endParaRPr lang="vi-VN" sz="2800" dirty="0">
              <a:solidFill>
                <a:schemeClr val="accent1"/>
              </a:solidFill>
              <a:latin typeface="Arial (Body)"/>
              <a:cs typeface="Calibri" pitchFamily="34" charset="0"/>
            </a:endParaRPr>
          </a:p>
          <a:p>
            <a:pPr eaLnBrk="0" hangingPunct="0">
              <a:defRPr/>
            </a:pPr>
            <a:r>
              <a:rPr lang="vi-VN" sz="2800" dirty="0">
                <a:solidFill>
                  <a:schemeClr val="accent1"/>
                </a:solidFill>
                <a:latin typeface="Arial (Body)"/>
                <a:cs typeface="Calibri" pitchFamily="34" charset="0"/>
              </a:rPr>
              <a:t>Hạn hoàn thành: Thứ 2 ngày 18/9</a:t>
            </a: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3"/>
          <p:cNvSpPr>
            <a:spLocks noChangeArrowheads="1"/>
          </p:cNvSpPr>
          <p:nvPr/>
        </p:nvSpPr>
        <p:spPr bwMode="auto">
          <a:xfrm>
            <a:off x="681924" y="821409"/>
            <a:ext cx="9949913" cy="1384995"/>
          </a:xfrm>
          <a:prstGeom prst="rect">
            <a:avLst/>
          </a:prstGeom>
          <a:solidFill>
            <a:srgbClr val="A7FD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sng" strike="noStrike" cap="none" normalizeH="0" baseline="0" dirty="0" err="1">
                <a:ln>
                  <a:noFill/>
                </a:ln>
                <a:solidFill>
                  <a:schemeClr val="tx1"/>
                </a:solidFill>
                <a:effectLst/>
                <a:latin typeface="Arial" pitchFamily="34" charset="0"/>
                <a:ea typeface="Calibri" pitchFamily="34" charset="0"/>
                <a:cs typeface="Arial" pitchFamily="34" charset="0"/>
              </a:rPr>
              <a:t>Luyện</a:t>
            </a:r>
            <a:r>
              <a:rPr kumimoji="0" lang="en-US" sz="2800" b="1" i="0" u="sng"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1" i="0" u="sng" strike="noStrike" cap="none" normalizeH="0" baseline="0" dirty="0" err="1">
                <a:ln>
                  <a:noFill/>
                </a:ln>
                <a:solidFill>
                  <a:schemeClr val="tx1"/>
                </a:solidFill>
                <a:effectLst/>
                <a:latin typeface="Arial" pitchFamily="34" charset="0"/>
                <a:ea typeface="Calibri" pitchFamily="34" charset="0"/>
                <a:cs typeface="Arial" pitchFamily="34" charset="0"/>
              </a:rPr>
              <a:t>tập</a:t>
            </a:r>
            <a:r>
              <a:rPr kumimoji="0" lang="en-US" sz="2800" b="1" i="0" u="sng" strike="noStrike" cap="none" normalizeH="0" baseline="0" dirty="0">
                <a:ln>
                  <a:noFill/>
                </a:ln>
                <a:solidFill>
                  <a:schemeClr val="tx1"/>
                </a:solidFill>
                <a:effectLst/>
                <a:latin typeface="Arial" pitchFamily="34" charset="0"/>
                <a:ea typeface="Calibri" pitchFamily="34" charset="0"/>
                <a:cs typeface="Arial" pitchFamily="34" charset="0"/>
              </a:rPr>
              <a:t> 1</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Phát</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biểu</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nào</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sau</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đây</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là</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đúng</a:t>
            </a:r>
            <a:r>
              <a:rPr lang="en-US" sz="2800" dirty="0">
                <a:latin typeface="Arial" pitchFamily="34" charset="0"/>
                <a:ea typeface="Calibri" pitchFamily="34" charset="0"/>
                <a:cs typeface="Arial" pitchFamily="34" charset="0"/>
              </a:rPr>
              <a:t>?</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Nếu</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ea typeface="Calibri" pitchFamily="34" charset="0"/>
                <a:cs typeface="Arial" pitchFamily="34" charset="0"/>
              </a:rPr>
              <a:t>thì</a:t>
            </a:r>
            <a:r>
              <a:rPr kumimoji="0" lang="en-US" sz="2800" b="0" i="0" u="none" strike="noStrike" cap="none" normalizeH="0" dirty="0">
                <a:ln>
                  <a:noFill/>
                </a:ln>
                <a:solidFill>
                  <a:schemeClr val="tx1"/>
                </a:solidFill>
                <a:effectLst/>
                <a:latin typeface="Arial" pitchFamily="34" charset="0"/>
                <a:ea typeface="Calibri"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cs typeface="Arial" pitchFamily="34" charset="0"/>
              </a:rPr>
              <a:t>   b) </a:t>
            </a:r>
            <a:r>
              <a:rPr kumimoji="0" lang="en-US" sz="2800" b="0" i="0" u="none" strike="noStrike" cap="none" normalizeH="0" baseline="0" dirty="0" err="1">
                <a:ln>
                  <a:noFill/>
                </a:ln>
                <a:solidFill>
                  <a:schemeClr val="tx1"/>
                </a:solidFill>
                <a:effectLst/>
                <a:latin typeface="Arial" pitchFamily="34" charset="0"/>
                <a:cs typeface="Arial" pitchFamily="34" charset="0"/>
              </a:rPr>
              <a:t>Nếu</a:t>
            </a:r>
            <a:r>
              <a:rPr kumimoji="0" lang="en-US" sz="2800" b="0" i="0" u="none" strike="noStrike" cap="none" normalizeH="0" dirty="0">
                <a:ln>
                  <a:noFill/>
                </a:ln>
                <a:solidFill>
                  <a:schemeClr val="tx1"/>
                </a:solidFill>
                <a:effectLst/>
                <a:latin typeface="Arial" pitchFamily="34" charset="0"/>
                <a:cs typeface="Arial" pitchFamily="34" charset="0"/>
              </a:rPr>
              <a:t>          </a:t>
            </a:r>
            <a:r>
              <a:rPr kumimoji="0" lang="en-US" sz="2800" b="0" i="0" u="none" strike="noStrike" cap="none" normalizeH="0" dirty="0" err="1">
                <a:ln>
                  <a:noFill/>
                </a:ln>
                <a:solidFill>
                  <a:schemeClr val="tx1"/>
                </a:solidFill>
                <a:effectLst/>
                <a:latin typeface="Arial" pitchFamily="34" charset="0"/>
                <a:cs typeface="Arial" pitchFamily="34" charset="0"/>
              </a:rPr>
              <a:t>thì</a:t>
            </a:r>
            <a:r>
              <a:rPr kumimoji="0" lang="en-US" sz="2800" b="0" i="0" u="none" strike="noStrike" cap="none" normalizeH="0" dirty="0">
                <a:ln>
                  <a:noFill/>
                </a:ln>
                <a:solidFill>
                  <a:schemeClr val="tx1"/>
                </a:solidFill>
                <a:effectLst/>
                <a:latin typeface="Arial" pitchFamily="34" charset="0"/>
                <a:cs typeface="Arial" pitchFamily="34" charset="0"/>
              </a:rPr>
              <a:t>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Object 7"/>
          <p:cNvGraphicFramePr>
            <a:graphicFrameLocks noChangeAspect="1"/>
          </p:cNvGraphicFramePr>
          <p:nvPr/>
        </p:nvGraphicFramePr>
        <p:xfrm>
          <a:off x="2196123" y="1377869"/>
          <a:ext cx="825500" cy="317500"/>
        </p:xfrm>
        <a:graphic>
          <a:graphicData uri="http://schemas.openxmlformats.org/presentationml/2006/ole">
            <mc:AlternateContent xmlns:mc="http://schemas.openxmlformats.org/markup-compatibility/2006">
              <mc:Choice xmlns:v="urn:schemas-microsoft-com:vml" Requires="v">
                <p:oleObj name="Equation" r:id="rId2" imgW="825480" imgH="317160" progId="Equation.DSMT4">
                  <p:embed/>
                </p:oleObj>
              </mc:Choice>
              <mc:Fallback>
                <p:oleObj name="Equation" r:id="rId2" imgW="825480" imgH="31716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123" y="1377869"/>
                        <a:ext cx="825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3552871" y="1349671"/>
          <a:ext cx="901700" cy="342900"/>
        </p:xfrm>
        <a:graphic>
          <a:graphicData uri="http://schemas.openxmlformats.org/presentationml/2006/ole">
            <mc:AlternateContent xmlns:mc="http://schemas.openxmlformats.org/markup-compatibility/2006">
              <mc:Choice xmlns:v="urn:schemas-microsoft-com:vml" Requires="v">
                <p:oleObj name="Equation" r:id="rId4" imgW="901440" imgH="342720" progId="Equation.DSMT4">
                  <p:embed/>
                </p:oleObj>
              </mc:Choice>
              <mc:Fallback>
                <p:oleObj name="Equation" r:id="rId4" imgW="901440" imgH="342720" progId="Equation.DSMT4">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2871" y="1349671"/>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5" name="Object 7"/>
          <p:cNvGraphicFramePr>
            <a:graphicFrameLocks noChangeAspect="1"/>
          </p:cNvGraphicFramePr>
          <p:nvPr/>
        </p:nvGraphicFramePr>
        <p:xfrm>
          <a:off x="2170893" y="1749748"/>
          <a:ext cx="901700" cy="342900"/>
        </p:xfrm>
        <a:graphic>
          <a:graphicData uri="http://schemas.openxmlformats.org/presentationml/2006/ole">
            <mc:AlternateContent xmlns:mc="http://schemas.openxmlformats.org/markup-compatibility/2006">
              <mc:Choice xmlns:v="urn:schemas-microsoft-com:vml" Requires="v">
                <p:oleObj name="Equation" r:id="rId6" imgW="901440" imgH="342720" progId="Equation.DSMT4">
                  <p:embed/>
                </p:oleObj>
              </mc:Choice>
              <mc:Fallback>
                <p:oleObj name="Equation" r:id="rId6" imgW="901440" imgH="342720" progId="Equation.DSMT4">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0893" y="1749748"/>
                        <a:ext cx="9017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76" name="Object 8"/>
          <p:cNvGraphicFramePr>
            <a:graphicFrameLocks noChangeAspect="1"/>
          </p:cNvGraphicFramePr>
          <p:nvPr/>
        </p:nvGraphicFramePr>
        <p:xfrm>
          <a:off x="3572279" y="1778322"/>
          <a:ext cx="825500" cy="317500"/>
        </p:xfrm>
        <a:graphic>
          <a:graphicData uri="http://schemas.openxmlformats.org/presentationml/2006/ole">
            <mc:AlternateContent xmlns:mc="http://schemas.openxmlformats.org/markup-compatibility/2006">
              <mc:Choice xmlns:v="urn:schemas-microsoft-com:vml" Requires="v">
                <p:oleObj name="Equation" r:id="rId8" imgW="825480" imgH="317160" progId="Equation.DSMT4">
                  <p:embed/>
                </p:oleObj>
              </mc:Choice>
              <mc:Fallback>
                <p:oleObj name="Equation" r:id="rId8" imgW="825480" imgH="317160" progId="Equation.DSMT4">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2279" y="1778322"/>
                        <a:ext cx="825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3">
            <a:extLst>
              <a:ext uri="{FF2B5EF4-FFF2-40B4-BE49-F238E27FC236}">
                <a16:creationId xmlns:a16="http://schemas.microsoft.com/office/drawing/2014/main" id="{83F1A94D-48D5-4D73-BDAA-9118478F5E60}"/>
              </a:ext>
            </a:extLst>
          </p:cNvPr>
          <p:cNvPicPr>
            <a:picLocks noChangeAspect="1"/>
          </p:cNvPicPr>
          <p:nvPr/>
        </p:nvPicPr>
        <p:blipFill>
          <a:blip r:embed="rId10"/>
          <a:stretch>
            <a:fillRect/>
          </a:stretch>
        </p:blipFill>
        <p:spPr>
          <a:xfrm>
            <a:off x="8575634" y="4286250"/>
            <a:ext cx="2857500" cy="2571750"/>
          </a:xfrm>
          <a:prstGeom prst="rect">
            <a:avLst/>
          </a:prstGeom>
        </p:spPr>
      </p:pic>
      <p:sp>
        <p:nvSpPr>
          <p:cNvPr id="13" name="TextBox 12"/>
          <p:cNvSpPr txBox="1"/>
          <p:nvPr/>
        </p:nvSpPr>
        <p:spPr>
          <a:xfrm>
            <a:off x="671454" y="2651460"/>
            <a:ext cx="9960383" cy="523220"/>
          </a:xfrm>
          <a:prstGeom prst="rect">
            <a:avLst/>
          </a:prstGeom>
          <a:solidFill>
            <a:srgbClr val="FFC000"/>
          </a:solidFill>
        </p:spPr>
        <p:txBody>
          <a:bodyPr wrap="square" rtlCol="0">
            <a:spAutoFit/>
          </a:bodyPr>
          <a:lstStyle/>
          <a:p>
            <a:r>
              <a:rPr lang="vi-VN" sz="2800" b="1" dirty="0">
                <a:latin typeface="Arial" pitchFamily="34" charset="0"/>
                <a:cs typeface="Arial" pitchFamily="34" charset="0"/>
              </a:rPr>
              <a:t>Lời giải: </a:t>
            </a:r>
            <a:r>
              <a:rPr lang="en-US" sz="2800" dirty="0" err="1">
                <a:latin typeface="Arial" pitchFamily="34" charset="0"/>
                <a:cs typeface="Arial" pitchFamily="34" charset="0"/>
              </a:rPr>
              <a:t>Phát</a:t>
            </a:r>
            <a:r>
              <a:rPr lang="en-US" sz="2800" dirty="0">
                <a:latin typeface="Arial" pitchFamily="34" charset="0"/>
                <a:cs typeface="Arial" pitchFamily="34" charset="0"/>
              </a:rPr>
              <a:t> </a:t>
            </a:r>
            <a:r>
              <a:rPr lang="en-US" sz="2800" dirty="0" err="1">
                <a:latin typeface="Arial" pitchFamily="34" charset="0"/>
                <a:cs typeface="Arial" pitchFamily="34" charset="0"/>
              </a:rPr>
              <a:t>biểu</a:t>
            </a:r>
            <a:r>
              <a:rPr lang="en-US" sz="2800" dirty="0">
                <a:latin typeface="Arial" pitchFamily="34" charset="0"/>
                <a:cs typeface="Arial" pitchFamily="34" charset="0"/>
              </a:rPr>
              <a:t> </a:t>
            </a:r>
            <a:r>
              <a:rPr lang="en-US" sz="2800" dirty="0" err="1">
                <a:latin typeface="Arial" pitchFamily="34" charset="0"/>
                <a:cs typeface="Arial" pitchFamily="34" charset="0"/>
              </a:rPr>
              <a:t>đúng</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  b) </a:t>
            </a:r>
            <a:r>
              <a:rPr lang="en-US" sz="2800" dirty="0" err="1">
                <a:latin typeface="Arial" pitchFamily="34" charset="0"/>
                <a:cs typeface="Arial" pitchFamily="34" charset="0"/>
              </a:rPr>
              <a:t>Nếu</a:t>
            </a:r>
            <a:r>
              <a:rPr lang="en-US" sz="2800" dirty="0">
                <a:latin typeface="Arial" pitchFamily="34" charset="0"/>
                <a:cs typeface="Arial" pitchFamily="34" charset="0"/>
              </a:rPr>
              <a:t>           </a:t>
            </a:r>
            <a:r>
              <a:rPr lang="en-US" sz="2800" dirty="0" err="1">
                <a:latin typeface="Arial" pitchFamily="34" charset="0"/>
                <a:cs typeface="Arial" pitchFamily="34" charset="0"/>
              </a:rPr>
              <a:t>thì</a:t>
            </a:r>
            <a:r>
              <a:rPr lang="en-US" sz="2800" dirty="0">
                <a:latin typeface="Arial" pitchFamily="34" charset="0"/>
                <a:cs typeface="Arial" pitchFamily="34" charset="0"/>
              </a:rPr>
              <a:t>          .</a:t>
            </a:r>
          </a:p>
        </p:txBody>
      </p:sp>
      <p:graphicFrame>
        <p:nvGraphicFramePr>
          <p:cNvPr id="17" name="Object 16"/>
          <p:cNvGraphicFramePr>
            <a:graphicFrameLocks noChangeAspect="1"/>
          </p:cNvGraphicFramePr>
          <p:nvPr>
            <p:extLst>
              <p:ext uri="{D42A27DB-BD31-4B8C-83A1-F6EECF244321}">
                <p14:modId xmlns:p14="http://schemas.microsoft.com/office/powerpoint/2010/main" val="2224576647"/>
              </p:ext>
            </p:extLst>
          </p:nvPr>
        </p:nvGraphicFramePr>
        <p:xfrm>
          <a:off x="8043863" y="2754313"/>
          <a:ext cx="825500" cy="317500"/>
        </p:xfrm>
        <a:graphic>
          <a:graphicData uri="http://schemas.openxmlformats.org/presentationml/2006/ole">
            <mc:AlternateContent xmlns:mc="http://schemas.openxmlformats.org/markup-compatibility/2006">
              <mc:Choice xmlns:v="urn:schemas-microsoft-com:vml" Requires="v">
                <p:oleObj name="Equation" r:id="rId11" imgW="825480" imgH="317160" progId="Equation.DSMT4">
                  <p:embed/>
                </p:oleObj>
              </mc:Choice>
              <mc:Fallback>
                <p:oleObj name="Equation" r:id="rId11" imgW="825480" imgH="317160" progId="Equation.DSMT4">
                  <p:embed/>
                  <p:pic>
                    <p:nvPicPr>
                      <p:cNvPr id="0" name="Picture 12"/>
                      <p:cNvPicPr>
                        <a:picLocks noChangeAspect="1" noChangeArrowheads="1"/>
                      </p:cNvPicPr>
                      <p:nvPr/>
                    </p:nvPicPr>
                    <p:blipFill>
                      <a:blip r:embed="rId12"/>
                      <a:srcRect/>
                      <a:stretch>
                        <a:fillRect/>
                      </a:stretch>
                    </p:blipFill>
                    <p:spPr bwMode="auto">
                      <a:xfrm>
                        <a:off x="8043863" y="2754313"/>
                        <a:ext cx="825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1218967968"/>
              </p:ext>
            </p:extLst>
          </p:nvPr>
        </p:nvGraphicFramePr>
        <p:xfrm>
          <a:off x="6503988" y="2767013"/>
          <a:ext cx="1016000" cy="317500"/>
        </p:xfrm>
        <a:graphic>
          <a:graphicData uri="http://schemas.openxmlformats.org/presentationml/2006/ole">
            <mc:AlternateContent xmlns:mc="http://schemas.openxmlformats.org/markup-compatibility/2006">
              <mc:Choice xmlns:v="urn:schemas-microsoft-com:vml" Requires="v">
                <p:oleObj name="Equation" r:id="rId13" imgW="1015920" imgH="317160" progId="Equation.DSMT4">
                  <p:embed/>
                </p:oleObj>
              </mc:Choice>
              <mc:Fallback>
                <p:oleObj name="Equation" r:id="rId13" imgW="1015920" imgH="317160" progId="Equation.DSMT4">
                  <p:embed/>
                  <p:pic>
                    <p:nvPicPr>
                      <p:cNvPr id="0" name="Picture 13"/>
                      <p:cNvPicPr>
                        <a:picLocks noChangeAspect="1" noChangeArrowheads="1"/>
                      </p:cNvPicPr>
                      <p:nvPr/>
                    </p:nvPicPr>
                    <p:blipFill>
                      <a:blip r:embed="rId14"/>
                      <a:srcRect/>
                      <a:stretch>
                        <a:fillRect/>
                      </a:stretch>
                    </p:blipFill>
                    <p:spPr bwMode="auto">
                      <a:xfrm>
                        <a:off x="6503988" y="2767013"/>
                        <a:ext cx="10160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19" name="Group 1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2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TextBox 2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ox(in)">
                                      <p:cBhvr>
                                        <p:cTn id="10" dur="500"/>
                                        <p:tgtEl>
                                          <p:spTgt spid="17"/>
                                        </p:tgtEl>
                                      </p:cBhvr>
                                    </p:animEffect>
                                  </p:childTnLst>
                                </p:cTn>
                              </p:par>
                              <p:par>
                                <p:cTn id="11" presetID="4"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ox(in)">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2198839" y="852435"/>
            <a:ext cx="7794322" cy="2387600"/>
          </a:xfrm>
        </p:spPr>
        <p:txBody>
          <a:bodyPr>
            <a:normAutofit/>
          </a:bodyPr>
          <a:lstStyle/>
          <a:p>
            <a:r>
              <a:rPr lang="vi-VN" sz="8000">
                <a:solidFill>
                  <a:schemeClr val="bg1"/>
                </a:solidFill>
                <a:latin typeface="Rockwell" panose="02060603020205020403" pitchFamily="18" charset="0"/>
              </a:rPr>
              <a:t>Cảm ơn và hẹn gặp lại</a:t>
            </a:r>
            <a:r>
              <a:rPr lang="en-US" sz="8000" dirty="0">
                <a:solidFill>
                  <a:schemeClr val="bg1"/>
                </a:solidFill>
                <a:latin typeface="Rockwell" panose="02060603020205020403" pitchFamily="18" charset="0"/>
              </a:rPr>
              <a: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7938" y="418454"/>
            <a:ext cx="8648055" cy="523220"/>
          </a:xfrm>
          <a:prstGeom prst="rect">
            <a:avLst/>
          </a:prstGeom>
          <a:noFill/>
        </p:spPr>
        <p:txBody>
          <a:bodyPr wrap="square" rtlCol="0">
            <a:spAutoFit/>
          </a:bodyPr>
          <a:lstStyle/>
          <a:p>
            <a:r>
              <a:rPr lang="en-US" sz="2800" b="1" dirty="0">
                <a:latin typeface="Arial" pitchFamily="34" charset="0"/>
                <a:cs typeface="Arial" pitchFamily="34" charset="0"/>
              </a:rPr>
              <a:t>2. </a:t>
            </a:r>
            <a:r>
              <a:rPr lang="vi-VN" sz="2800" b="1" dirty="0">
                <a:latin typeface="Arial" pitchFamily="34" charset="0"/>
                <a:cs typeface="Arial" pitchFamily="34" charset="0"/>
              </a:rPr>
              <a:t>Cách đọc và viết số tự nhiên</a:t>
            </a:r>
            <a:endParaRPr lang="en-US" sz="2800" dirty="0">
              <a:latin typeface="Arial" pitchFamily="34" charset="0"/>
              <a:cs typeface="Arial" pitchFamily="34" charset="0"/>
            </a:endParaRPr>
          </a:p>
        </p:txBody>
      </p:sp>
      <p:grpSp>
        <p:nvGrpSpPr>
          <p:cNvPr id="5" name="Group 4">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6"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extBox 6">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8" name="TextBox 7"/>
          <p:cNvSpPr txBox="1"/>
          <p:nvPr/>
        </p:nvSpPr>
        <p:spPr>
          <a:xfrm>
            <a:off x="371960" y="1193369"/>
            <a:ext cx="10910806" cy="954107"/>
          </a:xfrm>
          <a:prstGeom prst="rect">
            <a:avLst/>
          </a:prstGeom>
          <a:solidFill>
            <a:schemeClr val="accent2">
              <a:lumMod val="40000"/>
              <a:lumOff val="60000"/>
            </a:schemeClr>
          </a:solidFill>
        </p:spPr>
        <p:txBody>
          <a:bodyPr wrap="square" rtlCol="0">
            <a:spAutoFit/>
          </a:bodyPr>
          <a:lstStyle/>
          <a:p>
            <a:r>
              <a:rPr lang="en-US" sz="2800" dirty="0" err="1">
                <a:latin typeface="Arial" pitchFamily="34" charset="0"/>
                <a:cs typeface="Arial" pitchFamily="34" charset="0"/>
              </a:rPr>
              <a:t>Đọc</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 12 123 452.</a:t>
            </a:r>
          </a:p>
          <a:p>
            <a:r>
              <a:rPr lang="en-US" sz="2800" dirty="0" err="1">
                <a:latin typeface="Arial" pitchFamily="34" charset="0"/>
                <a:cs typeface="Arial" pitchFamily="34" charset="0"/>
              </a:rPr>
              <a:t>Viết</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 </a:t>
            </a:r>
            <a:r>
              <a:rPr lang="en-US" sz="2800" dirty="0" err="1">
                <a:latin typeface="Arial" pitchFamily="34" charset="0"/>
                <a:cs typeface="Arial" pitchFamily="34" charset="0"/>
              </a:rPr>
              <a:t>Ba</a:t>
            </a:r>
            <a:r>
              <a:rPr lang="en-US" sz="2800" dirty="0">
                <a:latin typeface="Arial" pitchFamily="34" charset="0"/>
                <a:cs typeface="Arial" pitchFamily="34" charset="0"/>
              </a:rPr>
              <a:t> </a:t>
            </a:r>
            <a:r>
              <a:rPr lang="en-US" sz="2800" dirty="0" err="1">
                <a:latin typeface="Arial" pitchFamily="34" charset="0"/>
                <a:cs typeface="Arial" pitchFamily="34" charset="0"/>
              </a:rPr>
              <a:t>mươi</a:t>
            </a:r>
            <a:r>
              <a:rPr lang="en-US" sz="2800" dirty="0">
                <a:latin typeface="Arial" pitchFamily="34" charset="0"/>
                <a:cs typeface="Arial" pitchFamily="34" charset="0"/>
              </a:rPr>
              <a:t> </a:t>
            </a:r>
            <a:r>
              <a:rPr lang="en-US" sz="2800" dirty="0" err="1">
                <a:latin typeface="Arial" pitchFamily="34" charset="0"/>
                <a:cs typeface="Arial" pitchFamily="34" charset="0"/>
              </a:rPr>
              <a:t>tư</a:t>
            </a:r>
            <a:r>
              <a:rPr lang="en-US" sz="2800" dirty="0">
                <a:latin typeface="Arial" pitchFamily="34" charset="0"/>
                <a:cs typeface="Arial" pitchFamily="34" charset="0"/>
              </a:rPr>
              <a:t> </a:t>
            </a:r>
            <a:r>
              <a:rPr lang="en-US" sz="2800" dirty="0" err="1">
                <a:latin typeface="Arial" pitchFamily="34" charset="0"/>
                <a:cs typeface="Arial" pitchFamily="34" charset="0"/>
              </a:rPr>
              <a:t>nghìn</a:t>
            </a:r>
            <a:r>
              <a:rPr lang="en-US" sz="2800" dirty="0">
                <a:latin typeface="Arial" pitchFamily="34" charset="0"/>
                <a:cs typeface="Arial" pitchFamily="34" charset="0"/>
              </a:rPr>
              <a:t> </a:t>
            </a:r>
            <a:r>
              <a:rPr lang="en-US" sz="2800" dirty="0" err="1">
                <a:latin typeface="Arial" pitchFamily="34" charset="0"/>
                <a:cs typeface="Arial" pitchFamily="34" charset="0"/>
              </a:rPr>
              <a:t>sáu</a:t>
            </a:r>
            <a:r>
              <a:rPr lang="en-US" sz="2800" dirty="0">
                <a:latin typeface="Arial" pitchFamily="34" charset="0"/>
                <a:cs typeface="Arial" pitchFamily="34" charset="0"/>
              </a:rPr>
              <a:t> </a:t>
            </a:r>
            <a:r>
              <a:rPr lang="en-US" sz="2800" dirty="0" err="1">
                <a:latin typeface="Arial" pitchFamily="34" charset="0"/>
                <a:cs typeface="Arial" pitchFamily="34" charset="0"/>
              </a:rPr>
              <a:t>trăm</a:t>
            </a:r>
            <a:r>
              <a:rPr lang="en-US" sz="2800" dirty="0">
                <a:latin typeface="Arial" pitchFamily="34" charset="0"/>
                <a:cs typeface="Arial" pitchFamily="34" charset="0"/>
              </a:rPr>
              <a:t> </a:t>
            </a:r>
            <a:r>
              <a:rPr lang="en-US" sz="2800" dirty="0" err="1">
                <a:latin typeface="Arial" pitchFamily="34" charset="0"/>
                <a:cs typeface="Arial" pitchFamily="34" charset="0"/>
              </a:rPr>
              <a:t>năm</a:t>
            </a:r>
            <a:r>
              <a:rPr lang="en-US" sz="2800" dirty="0">
                <a:latin typeface="Arial" pitchFamily="34" charset="0"/>
                <a:cs typeface="Arial" pitchFamily="34" charset="0"/>
              </a:rPr>
              <a:t> </a:t>
            </a:r>
            <a:r>
              <a:rPr lang="en-US" sz="2800" dirty="0" err="1">
                <a:latin typeface="Arial" pitchFamily="34" charset="0"/>
                <a:cs typeface="Arial" pitchFamily="34" charset="0"/>
              </a:rPr>
              <a:t>mươi</a:t>
            </a:r>
            <a:r>
              <a:rPr lang="en-US" sz="2800" dirty="0">
                <a:latin typeface="Arial" pitchFamily="34" charset="0"/>
                <a:cs typeface="Arial" pitchFamily="34" charset="0"/>
              </a:rPr>
              <a:t> </a:t>
            </a:r>
            <a:r>
              <a:rPr lang="en-US" sz="2800" dirty="0" err="1">
                <a:latin typeface="Arial" pitchFamily="34" charset="0"/>
                <a:cs typeface="Arial" pitchFamily="34" charset="0"/>
              </a:rPr>
              <a:t>chín</a:t>
            </a:r>
            <a:r>
              <a:rPr lang="en-US" sz="2800" dirty="0">
                <a:latin typeface="Arial" pitchFamily="34" charset="0"/>
                <a:cs typeface="Arial" pitchFamily="34" charset="0"/>
              </a:rPr>
              <a:t>.</a:t>
            </a:r>
          </a:p>
        </p:txBody>
      </p:sp>
      <p:sp>
        <p:nvSpPr>
          <p:cNvPr id="9" name="TextBox 8"/>
          <p:cNvSpPr txBox="1"/>
          <p:nvPr/>
        </p:nvSpPr>
        <p:spPr>
          <a:xfrm>
            <a:off x="340965" y="2169769"/>
            <a:ext cx="10926303" cy="658835"/>
          </a:xfrm>
          <a:prstGeom prst="rect">
            <a:avLst/>
          </a:prstGeom>
          <a:solidFill>
            <a:srgbClr val="A7FDFF"/>
          </a:solidFill>
        </p:spPr>
        <p:txBody>
          <a:bodyPr wrap="square" rtlCol="0">
            <a:spAutoFit/>
          </a:bodyPr>
          <a:lstStyle/>
          <a:p>
            <a:pPr>
              <a:lnSpc>
                <a:spcPct val="150000"/>
              </a:lnSpc>
            </a:pPr>
            <a:r>
              <a:rPr lang="en-US" sz="2800" b="1" u="sng" dirty="0" err="1">
                <a:latin typeface="Arial" pitchFamily="34" charset="0"/>
                <a:cs typeface="Arial" pitchFamily="34" charset="0"/>
              </a:rPr>
              <a:t>Luyện</a:t>
            </a:r>
            <a:r>
              <a:rPr lang="en-US" sz="2800" b="1" u="sng" dirty="0">
                <a:latin typeface="Arial" pitchFamily="34" charset="0"/>
                <a:cs typeface="Arial" pitchFamily="34" charset="0"/>
              </a:rPr>
              <a:t> </a:t>
            </a:r>
            <a:r>
              <a:rPr lang="en-US" sz="2800" b="1" u="sng" dirty="0" err="1">
                <a:latin typeface="Arial" pitchFamily="34" charset="0"/>
                <a:cs typeface="Arial" pitchFamily="34" charset="0"/>
              </a:rPr>
              <a:t>tập</a:t>
            </a:r>
            <a:r>
              <a:rPr lang="en-US" sz="2800" b="1" u="sng" dirty="0">
                <a:latin typeface="Arial" pitchFamily="34" charset="0"/>
                <a:cs typeface="Arial" pitchFamily="34" charset="0"/>
              </a:rPr>
              <a:t> 2.</a:t>
            </a:r>
            <a:r>
              <a:rPr lang="en-US" sz="2800" b="1" dirty="0">
                <a:latin typeface="Arial" pitchFamily="34" charset="0"/>
                <a:cs typeface="Arial" pitchFamily="34" charset="0"/>
              </a:rPr>
              <a:t> </a:t>
            </a:r>
            <a:r>
              <a:rPr lang="en-US" sz="2800" dirty="0" err="1">
                <a:latin typeface="Arial" pitchFamily="34" charset="0"/>
                <a:cs typeface="Arial" pitchFamily="34" charset="0"/>
              </a:rPr>
              <a:t>Đọc</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 71 219 367;</a:t>
            </a:r>
            <a:r>
              <a:rPr lang="vi-VN" sz="2800" dirty="0">
                <a:latin typeface="Arial" pitchFamily="34" charset="0"/>
                <a:cs typeface="Arial" pitchFamily="34" charset="0"/>
              </a:rPr>
              <a:t> </a:t>
            </a:r>
            <a:r>
              <a:rPr lang="en-US" sz="2800" dirty="0">
                <a:latin typeface="Arial" pitchFamily="34" charset="0"/>
                <a:cs typeface="Arial" pitchFamily="34" charset="0"/>
              </a:rPr>
              <a:t> 1 153 692 305. </a:t>
            </a:r>
          </a:p>
        </p:txBody>
      </p:sp>
      <p:sp>
        <p:nvSpPr>
          <p:cNvPr id="10" name="TextBox 9"/>
          <p:cNvSpPr txBox="1"/>
          <p:nvPr/>
        </p:nvSpPr>
        <p:spPr>
          <a:xfrm>
            <a:off x="356460" y="2836198"/>
            <a:ext cx="10864312" cy="1384995"/>
          </a:xfrm>
          <a:prstGeom prst="rect">
            <a:avLst/>
          </a:prstGeom>
          <a:solidFill>
            <a:srgbClr val="A7FDFF"/>
          </a:solidFill>
        </p:spPr>
        <p:txBody>
          <a:bodyPr wrap="square" rtlCol="0">
            <a:spAutoFit/>
          </a:bodyPr>
          <a:lstStyle/>
          <a:p>
            <a:pPr>
              <a:lnSpc>
                <a:spcPct val="150000"/>
              </a:lnSpc>
            </a:pPr>
            <a:r>
              <a:rPr lang="en-US" sz="2800" b="1" u="sng" dirty="0" err="1">
                <a:latin typeface="Arial" pitchFamily="34" charset="0"/>
                <a:cs typeface="Arial" pitchFamily="34" charset="0"/>
              </a:rPr>
              <a:t>Luyện</a:t>
            </a:r>
            <a:r>
              <a:rPr lang="en-US" sz="2800" b="1" u="sng" dirty="0">
                <a:latin typeface="Arial" pitchFamily="34" charset="0"/>
                <a:cs typeface="Arial" pitchFamily="34" charset="0"/>
              </a:rPr>
              <a:t> </a:t>
            </a:r>
            <a:r>
              <a:rPr lang="en-US" sz="2800" b="1" u="sng" dirty="0" err="1">
                <a:latin typeface="Arial" pitchFamily="34" charset="0"/>
                <a:cs typeface="Arial" pitchFamily="34" charset="0"/>
              </a:rPr>
              <a:t>tập</a:t>
            </a:r>
            <a:r>
              <a:rPr lang="en-US" sz="2800" b="1" u="sng" dirty="0">
                <a:latin typeface="Arial" pitchFamily="34" charset="0"/>
                <a:cs typeface="Arial" pitchFamily="34" charset="0"/>
              </a:rPr>
              <a:t> 3</a:t>
            </a:r>
            <a:r>
              <a:rPr lang="en-US" sz="2800" b="1" dirty="0">
                <a:latin typeface="Arial" pitchFamily="34" charset="0"/>
                <a:cs typeface="Arial" pitchFamily="34" charset="0"/>
              </a:rPr>
              <a:t>. </a:t>
            </a:r>
            <a:r>
              <a:rPr lang="en-US" sz="2800" dirty="0" err="1">
                <a:latin typeface="Arial" pitchFamily="34" charset="0"/>
                <a:cs typeface="Arial" pitchFamily="34" charset="0"/>
              </a:rPr>
              <a:t>Viết</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 </a:t>
            </a:r>
            <a:r>
              <a:rPr lang="en-US" sz="2800" dirty="0" err="1">
                <a:latin typeface="Arial" pitchFamily="34" charset="0"/>
                <a:cs typeface="Arial" pitchFamily="34" charset="0"/>
              </a:rPr>
              <a:t>Ba</a:t>
            </a:r>
            <a:r>
              <a:rPr lang="en-US" sz="2800" dirty="0">
                <a:latin typeface="Arial" pitchFamily="34" charset="0"/>
                <a:cs typeface="Arial" pitchFamily="34" charset="0"/>
              </a:rPr>
              <a:t> </a:t>
            </a:r>
            <a:r>
              <a:rPr lang="en-US" sz="2800" dirty="0" err="1">
                <a:latin typeface="Arial" pitchFamily="34" charset="0"/>
                <a:cs typeface="Arial" pitchFamily="34" charset="0"/>
              </a:rPr>
              <a:t>tỉ</a:t>
            </a: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trăm</a:t>
            </a:r>
            <a:r>
              <a:rPr lang="en-US" sz="2800" dirty="0">
                <a:latin typeface="Arial" pitchFamily="34" charset="0"/>
                <a:cs typeface="Arial" pitchFamily="34" charset="0"/>
              </a:rPr>
              <a:t> </a:t>
            </a:r>
            <a:r>
              <a:rPr lang="en-US" sz="2800" dirty="0" err="1">
                <a:latin typeface="Arial" pitchFamily="34" charset="0"/>
                <a:cs typeface="Arial" pitchFamily="34" charset="0"/>
              </a:rPr>
              <a:t>năm</a:t>
            </a:r>
            <a:r>
              <a:rPr lang="en-US" sz="2800" dirty="0">
                <a:latin typeface="Arial" pitchFamily="34" charset="0"/>
                <a:cs typeface="Arial" pitchFamily="34" charset="0"/>
              </a:rPr>
              <a:t> </a:t>
            </a:r>
            <a:r>
              <a:rPr lang="en-US" sz="2800" dirty="0" err="1">
                <a:latin typeface="Arial" pitchFamily="34" charset="0"/>
                <a:cs typeface="Arial" pitchFamily="34" charset="0"/>
              </a:rPr>
              <a:t>mươi</a:t>
            </a:r>
            <a:r>
              <a:rPr lang="en-US" sz="2800" dirty="0">
                <a:latin typeface="Arial" pitchFamily="34" charset="0"/>
                <a:cs typeface="Arial" pitchFamily="34" charset="0"/>
              </a:rPr>
              <a:t> </a:t>
            </a:r>
            <a:r>
              <a:rPr lang="en-US" sz="2800" dirty="0" err="1">
                <a:latin typeface="Arial" pitchFamily="34" charset="0"/>
                <a:cs typeface="Arial" pitchFamily="34" charset="0"/>
              </a:rPr>
              <a:t>chín</a:t>
            </a:r>
            <a:r>
              <a:rPr lang="en-US" sz="2800" dirty="0">
                <a:latin typeface="Arial" pitchFamily="34" charset="0"/>
                <a:cs typeface="Arial" pitchFamily="34" charset="0"/>
              </a:rPr>
              <a:t> </a:t>
            </a:r>
            <a:r>
              <a:rPr lang="en-US" sz="2800" dirty="0" err="1">
                <a:latin typeface="Arial" pitchFamily="34" charset="0"/>
                <a:cs typeface="Arial" pitchFamily="34" charset="0"/>
              </a:rPr>
              <a:t>triệu</a:t>
            </a:r>
            <a:r>
              <a:rPr lang="en-US" sz="2800" dirty="0">
                <a:latin typeface="Arial" pitchFamily="34" charset="0"/>
                <a:cs typeface="Arial" pitchFamily="34" charset="0"/>
              </a:rPr>
              <a:t> </a:t>
            </a:r>
            <a:r>
              <a:rPr lang="en-US" sz="2800" dirty="0" err="1">
                <a:latin typeface="Arial" pitchFamily="34" charset="0"/>
                <a:cs typeface="Arial" pitchFamily="34" charset="0"/>
              </a:rPr>
              <a:t>sáu</a:t>
            </a:r>
            <a:r>
              <a:rPr lang="en-US" sz="2800" dirty="0">
                <a:latin typeface="Arial" pitchFamily="34" charset="0"/>
                <a:cs typeface="Arial" pitchFamily="34" charset="0"/>
              </a:rPr>
              <a:t> </a:t>
            </a:r>
            <a:r>
              <a:rPr lang="en-US" sz="2800" dirty="0" err="1">
                <a:latin typeface="Arial" pitchFamily="34" charset="0"/>
                <a:cs typeface="Arial" pitchFamily="34" charset="0"/>
              </a:rPr>
              <a:t>trăm</a:t>
            </a:r>
            <a:r>
              <a:rPr lang="en-US" sz="2800" dirty="0">
                <a:latin typeface="Arial" pitchFamily="34" charset="0"/>
                <a:cs typeface="Arial" pitchFamily="34" charset="0"/>
              </a:rPr>
              <a:t> </a:t>
            </a:r>
            <a:r>
              <a:rPr lang="en-US" sz="2800" dirty="0" err="1">
                <a:latin typeface="Arial" pitchFamily="34" charset="0"/>
                <a:cs typeface="Arial" pitchFamily="34" charset="0"/>
              </a:rPr>
              <a:t>ba</a:t>
            </a:r>
            <a:r>
              <a:rPr lang="en-US" sz="2800" dirty="0">
                <a:latin typeface="Arial" pitchFamily="34" charset="0"/>
                <a:cs typeface="Arial" pitchFamily="34" charset="0"/>
              </a:rPr>
              <a:t> </a:t>
            </a:r>
            <a:r>
              <a:rPr lang="en-US" sz="2800" dirty="0" err="1">
                <a:latin typeface="Arial" pitchFamily="34" charset="0"/>
                <a:cs typeface="Arial" pitchFamily="34" charset="0"/>
              </a:rPr>
              <a:t>mươi</a:t>
            </a:r>
            <a:r>
              <a:rPr lang="en-US" sz="2800" dirty="0">
                <a:latin typeface="Arial" pitchFamily="34" charset="0"/>
                <a:cs typeface="Arial" pitchFamily="34" charset="0"/>
              </a:rPr>
              <a:t> </a:t>
            </a:r>
            <a:r>
              <a:rPr lang="en-US" sz="2800" dirty="0" err="1">
                <a:latin typeface="Arial" pitchFamily="34" charset="0"/>
                <a:cs typeface="Arial" pitchFamily="34" charset="0"/>
              </a:rPr>
              <a:t>ba</a:t>
            </a:r>
            <a:r>
              <a:rPr lang="en-US" sz="2800" dirty="0">
                <a:latin typeface="Arial" pitchFamily="34" charset="0"/>
                <a:cs typeface="Arial" pitchFamily="34" charset="0"/>
              </a:rPr>
              <a:t> </a:t>
            </a:r>
            <a:r>
              <a:rPr lang="en-US" sz="2800" dirty="0" err="1">
                <a:latin typeface="Arial" pitchFamily="34" charset="0"/>
                <a:cs typeface="Arial" pitchFamily="34" charset="0"/>
              </a:rPr>
              <a:t>nghìn</a:t>
            </a: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trăm</a:t>
            </a:r>
            <a:r>
              <a:rPr lang="en-US" sz="2800" dirty="0">
                <a:latin typeface="Arial" pitchFamily="34" charset="0"/>
                <a:cs typeface="Arial" pitchFamily="34" charset="0"/>
              </a:rPr>
              <a:t> </a:t>
            </a:r>
            <a:r>
              <a:rPr lang="en-US" sz="2800" dirty="0" err="1">
                <a:latin typeface="Arial" pitchFamily="34" charset="0"/>
                <a:cs typeface="Arial" pitchFamily="34" charset="0"/>
              </a:rPr>
              <a:t>mười</a:t>
            </a:r>
            <a:r>
              <a:rPr lang="en-US" sz="2800" dirty="0">
                <a:latin typeface="Arial" pitchFamily="34" charset="0"/>
                <a:cs typeface="Arial" pitchFamily="34" charset="0"/>
              </a:rPr>
              <a:t> </a:t>
            </a:r>
            <a:r>
              <a:rPr lang="en-US" sz="2800" dirty="0" err="1">
                <a:latin typeface="Arial" pitchFamily="34" charset="0"/>
                <a:cs typeface="Arial" pitchFamily="34" charset="0"/>
              </a:rPr>
              <a:t>bảy</a:t>
            </a:r>
            <a:r>
              <a:rPr lang="en-US" sz="2800" dirty="0">
                <a:latin typeface="Arial" pitchFamily="34" charset="0"/>
                <a:cs typeface="Arial" pitchFamily="34" charset="0"/>
              </a:rPr>
              <a:t>.</a:t>
            </a:r>
          </a:p>
        </p:txBody>
      </p:sp>
      <p:sp>
        <p:nvSpPr>
          <p:cNvPr id="11" name="TextBox 10"/>
          <p:cNvSpPr txBox="1"/>
          <p:nvPr/>
        </p:nvSpPr>
        <p:spPr>
          <a:xfrm>
            <a:off x="449451" y="4804475"/>
            <a:ext cx="9329980" cy="1384995"/>
          </a:xfrm>
          <a:prstGeom prst="rect">
            <a:avLst/>
          </a:prstGeom>
          <a:noFill/>
        </p:spPr>
        <p:txBody>
          <a:bodyPr wrap="square" rtlCol="0">
            <a:spAutoFit/>
          </a:bodyPr>
          <a:lstStyle/>
          <a:p>
            <a:r>
              <a:rPr lang="en-US" sz="2800" i="1" u="sng" dirty="0" err="1">
                <a:latin typeface="Arial" pitchFamily="34" charset="0"/>
                <a:cs typeface="Arial" pitchFamily="34" charset="0"/>
              </a:rPr>
              <a:t>Chú</a:t>
            </a:r>
            <a:r>
              <a:rPr lang="en-US" sz="2800" i="1" u="sng" dirty="0">
                <a:latin typeface="Arial" pitchFamily="34" charset="0"/>
                <a:cs typeface="Arial" pitchFamily="34" charset="0"/>
              </a:rPr>
              <a:t> ý:</a:t>
            </a:r>
            <a:r>
              <a:rPr lang="en-US" sz="2800" i="1" dirty="0">
                <a:latin typeface="Arial" pitchFamily="34" charset="0"/>
                <a:cs typeface="Arial" pitchFamily="34" charset="0"/>
              </a:rPr>
              <a:t> </a:t>
            </a:r>
            <a:r>
              <a:rPr lang="en-US" sz="2800" i="1" dirty="0" err="1">
                <a:latin typeface="Arial" pitchFamily="34" charset="0"/>
                <a:cs typeface="Arial" pitchFamily="34" charset="0"/>
              </a:rPr>
              <a:t>Khi</a:t>
            </a:r>
            <a:r>
              <a:rPr lang="en-US" sz="2800" i="1" dirty="0">
                <a:latin typeface="Arial" pitchFamily="34" charset="0"/>
                <a:cs typeface="Arial" pitchFamily="34" charset="0"/>
              </a:rPr>
              <a:t> </a:t>
            </a:r>
            <a:r>
              <a:rPr lang="en-US" sz="2800" i="1" dirty="0" err="1">
                <a:latin typeface="Arial" pitchFamily="34" charset="0"/>
                <a:cs typeface="Arial" pitchFamily="34" charset="0"/>
              </a:rPr>
              <a:t>viết</a:t>
            </a:r>
            <a:r>
              <a:rPr lang="en-US" sz="2800" i="1" dirty="0">
                <a:latin typeface="Arial" pitchFamily="34" charset="0"/>
                <a:cs typeface="Arial" pitchFamily="34" charset="0"/>
              </a:rPr>
              <a:t> </a:t>
            </a:r>
            <a:r>
              <a:rPr lang="en-US" sz="2800" i="1" dirty="0" err="1">
                <a:latin typeface="Arial" pitchFamily="34" charset="0"/>
                <a:cs typeface="Arial" pitchFamily="34" charset="0"/>
              </a:rPr>
              <a:t>số</a:t>
            </a:r>
            <a:r>
              <a:rPr lang="en-US" sz="2800" i="1" dirty="0">
                <a:latin typeface="Arial" pitchFamily="34" charset="0"/>
                <a:cs typeface="Arial" pitchFamily="34" charset="0"/>
              </a:rPr>
              <a:t> </a:t>
            </a:r>
            <a:r>
              <a:rPr lang="en-US" sz="2800" i="1" dirty="0" err="1">
                <a:latin typeface="Arial" pitchFamily="34" charset="0"/>
                <a:cs typeface="Arial" pitchFamily="34" charset="0"/>
              </a:rPr>
              <a:t>tự</a:t>
            </a:r>
            <a:r>
              <a:rPr lang="en-US" sz="2800" i="1" dirty="0">
                <a:latin typeface="Arial" pitchFamily="34" charset="0"/>
                <a:cs typeface="Arial" pitchFamily="34" charset="0"/>
              </a:rPr>
              <a:t> </a:t>
            </a:r>
            <a:r>
              <a:rPr lang="en-US" sz="2800" i="1" dirty="0" err="1">
                <a:latin typeface="Arial" pitchFamily="34" charset="0"/>
                <a:cs typeface="Arial" pitchFamily="34" charset="0"/>
              </a:rPr>
              <a:t>nhiên</a:t>
            </a:r>
            <a:r>
              <a:rPr lang="en-US" sz="2800" i="1" dirty="0">
                <a:latin typeface="Arial" pitchFamily="34" charset="0"/>
                <a:cs typeface="Arial" pitchFamily="34" charset="0"/>
              </a:rPr>
              <a:t> </a:t>
            </a:r>
            <a:r>
              <a:rPr lang="en-US" sz="2800" i="1" dirty="0" err="1">
                <a:latin typeface="Arial" pitchFamily="34" charset="0"/>
                <a:cs typeface="Arial" pitchFamily="34" charset="0"/>
              </a:rPr>
              <a:t>có</a:t>
            </a:r>
            <a:r>
              <a:rPr lang="en-US" sz="2800" i="1" dirty="0">
                <a:latin typeface="Arial" pitchFamily="34" charset="0"/>
                <a:cs typeface="Arial" pitchFamily="34" charset="0"/>
              </a:rPr>
              <a:t> </a:t>
            </a:r>
            <a:r>
              <a:rPr lang="en-US" sz="2800" i="1" dirty="0" err="1">
                <a:latin typeface="Arial" pitchFamily="34" charset="0"/>
                <a:cs typeface="Arial" pitchFamily="34" charset="0"/>
              </a:rPr>
              <a:t>từ</a:t>
            </a:r>
            <a:r>
              <a:rPr lang="en-US" sz="2800" i="1" dirty="0">
                <a:latin typeface="Arial" pitchFamily="34" charset="0"/>
                <a:cs typeface="Arial" pitchFamily="34" charset="0"/>
              </a:rPr>
              <a:t> </a:t>
            </a:r>
            <a:r>
              <a:rPr lang="en-US" sz="2800" i="1" dirty="0" err="1">
                <a:latin typeface="Arial" pitchFamily="34" charset="0"/>
                <a:cs typeface="Arial" pitchFamily="34" charset="0"/>
              </a:rPr>
              <a:t>bốn</a:t>
            </a:r>
            <a:r>
              <a:rPr lang="en-US" sz="2800" i="1" dirty="0">
                <a:latin typeface="Arial" pitchFamily="34" charset="0"/>
                <a:cs typeface="Arial" pitchFamily="34" charset="0"/>
              </a:rPr>
              <a:t> </a:t>
            </a:r>
            <a:r>
              <a:rPr lang="en-US" sz="2800" i="1" dirty="0" err="1">
                <a:latin typeface="Arial" pitchFamily="34" charset="0"/>
                <a:cs typeface="Arial" pitchFamily="34" charset="0"/>
              </a:rPr>
              <a:t>chữ</a:t>
            </a:r>
            <a:r>
              <a:rPr lang="en-US" sz="2800" i="1" dirty="0">
                <a:latin typeface="Arial" pitchFamily="34" charset="0"/>
                <a:cs typeface="Arial" pitchFamily="34" charset="0"/>
              </a:rPr>
              <a:t> </a:t>
            </a:r>
            <a:r>
              <a:rPr lang="en-US" sz="2800" i="1" dirty="0" err="1">
                <a:latin typeface="Arial" pitchFamily="34" charset="0"/>
                <a:cs typeface="Arial" pitchFamily="34" charset="0"/>
              </a:rPr>
              <a:t>số</a:t>
            </a:r>
            <a:r>
              <a:rPr lang="en-US" sz="2800" i="1" dirty="0">
                <a:latin typeface="Arial" pitchFamily="34" charset="0"/>
                <a:cs typeface="Arial" pitchFamily="34" charset="0"/>
              </a:rPr>
              <a:t> </a:t>
            </a:r>
            <a:r>
              <a:rPr lang="en-US" sz="2800" i="1" dirty="0" err="1">
                <a:latin typeface="Arial" pitchFamily="34" charset="0"/>
                <a:cs typeface="Arial" pitchFamily="34" charset="0"/>
              </a:rPr>
              <a:t>trở</a:t>
            </a:r>
            <a:r>
              <a:rPr lang="en-US" sz="2800" i="1" dirty="0">
                <a:latin typeface="Arial" pitchFamily="34" charset="0"/>
                <a:cs typeface="Arial" pitchFamily="34" charset="0"/>
              </a:rPr>
              <a:t> </a:t>
            </a:r>
            <a:r>
              <a:rPr lang="en-US" sz="2800" i="1" dirty="0" err="1">
                <a:latin typeface="Arial" pitchFamily="34" charset="0"/>
                <a:cs typeface="Arial" pitchFamily="34" charset="0"/>
              </a:rPr>
              <a:t>lên</a:t>
            </a:r>
            <a:r>
              <a:rPr lang="en-US" sz="2800" i="1" dirty="0">
                <a:latin typeface="Arial" pitchFamily="34" charset="0"/>
                <a:cs typeface="Arial" pitchFamily="34" charset="0"/>
              </a:rPr>
              <a:t>, </a:t>
            </a:r>
            <a:r>
              <a:rPr lang="en-US" sz="2800" i="1" dirty="0" err="1">
                <a:latin typeface="Arial" pitchFamily="34" charset="0"/>
                <a:cs typeface="Arial" pitchFamily="34" charset="0"/>
              </a:rPr>
              <a:t>người</a:t>
            </a:r>
            <a:r>
              <a:rPr lang="en-US" sz="2800" i="1" dirty="0">
                <a:latin typeface="Arial" pitchFamily="34" charset="0"/>
                <a:cs typeface="Arial" pitchFamily="34" charset="0"/>
              </a:rPr>
              <a:t> </a:t>
            </a:r>
            <a:r>
              <a:rPr lang="en-US" sz="2800" i="1" dirty="0" err="1">
                <a:latin typeface="Arial" pitchFamily="34" charset="0"/>
                <a:cs typeface="Arial" pitchFamily="34" charset="0"/>
              </a:rPr>
              <a:t>ta</a:t>
            </a:r>
            <a:r>
              <a:rPr lang="en-US" sz="2800" i="1" dirty="0">
                <a:latin typeface="Arial" pitchFamily="34" charset="0"/>
                <a:cs typeface="Arial" pitchFamily="34" charset="0"/>
              </a:rPr>
              <a:t> </a:t>
            </a:r>
            <a:r>
              <a:rPr lang="en-US" sz="2800" i="1" dirty="0" err="1">
                <a:latin typeface="Arial" pitchFamily="34" charset="0"/>
                <a:cs typeface="Arial" pitchFamily="34" charset="0"/>
              </a:rPr>
              <a:t>thường</a:t>
            </a:r>
            <a:r>
              <a:rPr lang="en-US" sz="2800" i="1" dirty="0">
                <a:latin typeface="Arial" pitchFamily="34" charset="0"/>
                <a:cs typeface="Arial" pitchFamily="34" charset="0"/>
              </a:rPr>
              <a:t> </a:t>
            </a:r>
            <a:r>
              <a:rPr lang="en-US" sz="2800" i="1" dirty="0" err="1">
                <a:latin typeface="Arial" pitchFamily="34" charset="0"/>
                <a:cs typeface="Arial" pitchFamily="34" charset="0"/>
              </a:rPr>
              <a:t>viết</a:t>
            </a:r>
            <a:r>
              <a:rPr lang="en-US" sz="2800" i="1" dirty="0">
                <a:latin typeface="Arial" pitchFamily="34" charset="0"/>
                <a:cs typeface="Arial" pitchFamily="34" charset="0"/>
              </a:rPr>
              <a:t> </a:t>
            </a:r>
            <a:r>
              <a:rPr lang="en-US" sz="2800" i="1" dirty="0" err="1">
                <a:latin typeface="Arial" pitchFamily="34" charset="0"/>
                <a:cs typeface="Arial" pitchFamily="34" charset="0"/>
              </a:rPr>
              <a:t>tách</a:t>
            </a:r>
            <a:r>
              <a:rPr lang="en-US" sz="2800" i="1" dirty="0">
                <a:latin typeface="Arial" pitchFamily="34" charset="0"/>
                <a:cs typeface="Arial" pitchFamily="34" charset="0"/>
              </a:rPr>
              <a:t> </a:t>
            </a:r>
            <a:r>
              <a:rPr lang="en-US" sz="2800" i="1" dirty="0" err="1">
                <a:latin typeface="Arial" pitchFamily="34" charset="0"/>
                <a:cs typeface="Arial" pitchFamily="34" charset="0"/>
              </a:rPr>
              <a:t>riêng</a:t>
            </a:r>
            <a:r>
              <a:rPr lang="en-US" sz="2800" i="1" dirty="0">
                <a:latin typeface="Arial" pitchFamily="34" charset="0"/>
                <a:cs typeface="Arial" pitchFamily="34" charset="0"/>
              </a:rPr>
              <a:t> </a:t>
            </a:r>
            <a:r>
              <a:rPr lang="en-US" sz="2800" i="1" dirty="0" err="1">
                <a:latin typeface="Arial" pitchFamily="34" charset="0"/>
                <a:cs typeface="Arial" pitchFamily="34" charset="0"/>
              </a:rPr>
              <a:t>từng</a:t>
            </a:r>
            <a:r>
              <a:rPr lang="en-US" sz="2800" i="1" dirty="0">
                <a:latin typeface="Arial" pitchFamily="34" charset="0"/>
                <a:cs typeface="Arial" pitchFamily="34" charset="0"/>
              </a:rPr>
              <a:t> </a:t>
            </a:r>
            <a:r>
              <a:rPr lang="en-US" sz="2800" i="1" dirty="0" err="1">
                <a:latin typeface="Arial" pitchFamily="34" charset="0"/>
                <a:cs typeface="Arial" pitchFamily="34" charset="0"/>
              </a:rPr>
              <a:t>nhóm</a:t>
            </a:r>
            <a:r>
              <a:rPr lang="en-US" sz="2800" i="1" dirty="0">
                <a:latin typeface="Arial" pitchFamily="34" charset="0"/>
                <a:cs typeface="Arial" pitchFamily="34" charset="0"/>
              </a:rPr>
              <a:t> </a:t>
            </a:r>
            <a:r>
              <a:rPr lang="en-US" sz="2800" i="1" dirty="0" err="1">
                <a:latin typeface="Arial" pitchFamily="34" charset="0"/>
                <a:cs typeface="Arial" pitchFamily="34" charset="0"/>
              </a:rPr>
              <a:t>ba</a:t>
            </a:r>
            <a:r>
              <a:rPr lang="en-US" sz="2800" i="1" dirty="0">
                <a:latin typeface="Arial" pitchFamily="34" charset="0"/>
                <a:cs typeface="Arial" pitchFamily="34" charset="0"/>
              </a:rPr>
              <a:t> </a:t>
            </a:r>
            <a:r>
              <a:rPr lang="en-US" sz="2800" i="1" dirty="0" err="1">
                <a:latin typeface="Arial" pitchFamily="34" charset="0"/>
                <a:cs typeface="Arial" pitchFamily="34" charset="0"/>
              </a:rPr>
              <a:t>chữ</a:t>
            </a:r>
            <a:r>
              <a:rPr lang="en-US" sz="2800" i="1" dirty="0">
                <a:latin typeface="Arial" pitchFamily="34" charset="0"/>
                <a:cs typeface="Arial" pitchFamily="34" charset="0"/>
              </a:rPr>
              <a:t> </a:t>
            </a:r>
            <a:r>
              <a:rPr lang="en-US" sz="2800" i="1" dirty="0" err="1">
                <a:latin typeface="Arial" pitchFamily="34" charset="0"/>
                <a:cs typeface="Arial" pitchFamily="34" charset="0"/>
              </a:rPr>
              <a:t>số</a:t>
            </a:r>
            <a:r>
              <a:rPr lang="en-US" sz="2800" i="1" dirty="0">
                <a:latin typeface="Arial" pitchFamily="34" charset="0"/>
                <a:cs typeface="Arial" pitchFamily="34" charset="0"/>
              </a:rPr>
              <a:t> </a:t>
            </a:r>
            <a:r>
              <a:rPr lang="en-US" sz="2800" i="1" dirty="0" err="1">
                <a:latin typeface="Arial" pitchFamily="34" charset="0"/>
                <a:cs typeface="Arial" pitchFamily="34" charset="0"/>
              </a:rPr>
              <a:t>kể</a:t>
            </a:r>
            <a:r>
              <a:rPr lang="en-US" sz="2800" i="1" dirty="0">
                <a:latin typeface="Arial" pitchFamily="34" charset="0"/>
                <a:cs typeface="Arial" pitchFamily="34" charset="0"/>
              </a:rPr>
              <a:t> </a:t>
            </a:r>
            <a:r>
              <a:rPr lang="en-US" sz="2800" i="1" dirty="0" err="1">
                <a:latin typeface="Arial" pitchFamily="34" charset="0"/>
                <a:cs typeface="Arial" pitchFamily="34" charset="0"/>
              </a:rPr>
              <a:t>từ</a:t>
            </a:r>
            <a:r>
              <a:rPr lang="en-US" sz="2800" i="1" dirty="0">
                <a:latin typeface="Arial" pitchFamily="34" charset="0"/>
                <a:cs typeface="Arial" pitchFamily="34" charset="0"/>
              </a:rPr>
              <a:t> </a:t>
            </a:r>
            <a:r>
              <a:rPr lang="en-US" sz="2800" i="1" dirty="0" err="1">
                <a:latin typeface="Arial" pitchFamily="34" charset="0"/>
                <a:cs typeface="Arial" pitchFamily="34" charset="0"/>
              </a:rPr>
              <a:t>phải</a:t>
            </a:r>
            <a:r>
              <a:rPr lang="en-US" sz="2800" i="1" dirty="0">
                <a:latin typeface="Arial" pitchFamily="34" charset="0"/>
                <a:cs typeface="Arial" pitchFamily="34" charset="0"/>
              </a:rPr>
              <a:t> sang </a:t>
            </a:r>
            <a:r>
              <a:rPr lang="en-US" sz="2800" i="1" dirty="0" err="1">
                <a:latin typeface="Arial" pitchFamily="34" charset="0"/>
                <a:cs typeface="Arial" pitchFamily="34" charset="0"/>
              </a:rPr>
              <a:t>trái</a:t>
            </a:r>
            <a:r>
              <a:rPr lang="en-US" sz="2800" i="1" dirty="0">
                <a:latin typeface="Arial" pitchFamily="34" charset="0"/>
                <a:cs typeface="Arial" pitchFamily="34" charset="0"/>
              </a:rPr>
              <a:t> </a:t>
            </a:r>
            <a:r>
              <a:rPr lang="en-US" sz="2800" i="1" dirty="0" err="1">
                <a:latin typeface="Arial" pitchFamily="34" charset="0"/>
                <a:cs typeface="Arial" pitchFamily="34" charset="0"/>
              </a:rPr>
              <a:t>cho</a:t>
            </a:r>
            <a:r>
              <a:rPr lang="en-US" sz="2800" i="1" dirty="0">
                <a:latin typeface="Arial" pitchFamily="34" charset="0"/>
                <a:cs typeface="Arial" pitchFamily="34" charset="0"/>
              </a:rPr>
              <a:t> </a:t>
            </a:r>
            <a:r>
              <a:rPr lang="en-US" sz="2800" i="1" dirty="0" err="1">
                <a:latin typeface="Arial" pitchFamily="34" charset="0"/>
                <a:cs typeface="Arial" pitchFamily="34" charset="0"/>
              </a:rPr>
              <a:t>dễ</a:t>
            </a:r>
            <a:r>
              <a:rPr lang="en-US" sz="2800" i="1" dirty="0">
                <a:latin typeface="Arial" pitchFamily="34" charset="0"/>
                <a:cs typeface="Arial" pitchFamily="34" charset="0"/>
              </a:rPr>
              <a:t> </a:t>
            </a:r>
            <a:r>
              <a:rPr lang="en-US" sz="2800" i="1" dirty="0" err="1">
                <a:latin typeface="Arial" pitchFamily="34" charset="0"/>
                <a:cs typeface="Arial" pitchFamily="34" charset="0"/>
              </a:rPr>
              <a:t>đọc</a:t>
            </a:r>
            <a:r>
              <a:rPr lang="en-US" sz="2800" i="1" dirty="0">
                <a:latin typeface="Arial" pitchFamily="34" charset="0"/>
                <a:cs typeface="Arial" pitchFamily="34" charset="0"/>
              </a:rPr>
              <a:t>.</a:t>
            </a:r>
          </a:p>
        </p:txBody>
      </p:sp>
      <p:sp>
        <p:nvSpPr>
          <p:cNvPr id="2" name="Rectangle 1">
            <a:extLst>
              <a:ext uri="{FF2B5EF4-FFF2-40B4-BE49-F238E27FC236}">
                <a16:creationId xmlns:a16="http://schemas.microsoft.com/office/drawing/2014/main" id="{A6E149C1-C31F-5A23-B775-A53BDBA154F1}"/>
              </a:ext>
            </a:extLst>
          </p:cNvPr>
          <p:cNvSpPr/>
          <p:nvPr/>
        </p:nvSpPr>
        <p:spPr>
          <a:xfrm>
            <a:off x="9612351" y="5611136"/>
            <a:ext cx="1759292" cy="11321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ox(i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10" grpId="0"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7938" y="658294"/>
            <a:ext cx="8648055" cy="523220"/>
          </a:xfrm>
          <a:prstGeom prst="rect">
            <a:avLst/>
          </a:prstGeom>
          <a:noFill/>
        </p:spPr>
        <p:txBody>
          <a:bodyPr wrap="square" rtlCol="0">
            <a:spAutoFit/>
          </a:bodyPr>
          <a:lstStyle/>
          <a:p>
            <a:r>
              <a:rPr lang="en-US" sz="2800" b="1" dirty="0">
                <a:latin typeface="Arial" pitchFamily="34" charset="0"/>
                <a:cs typeface="Arial" pitchFamily="34" charset="0"/>
              </a:rPr>
              <a:t>2. </a:t>
            </a:r>
            <a:r>
              <a:rPr lang="vi-VN" sz="2800" b="1" dirty="0">
                <a:latin typeface="Arial" pitchFamily="34" charset="0"/>
                <a:cs typeface="Arial" pitchFamily="34" charset="0"/>
              </a:rPr>
              <a:t>Cách đọc và viết số tự nhiên</a:t>
            </a:r>
            <a:endParaRPr lang="en-US" sz="2800" dirty="0">
              <a:latin typeface="Arial" pitchFamily="34" charset="0"/>
              <a:cs typeface="Arial" pitchFamily="34" charset="0"/>
            </a:endParaRPr>
          </a:p>
        </p:txBody>
      </p:sp>
      <p:grpSp>
        <p:nvGrpSpPr>
          <p:cNvPr id="5" name="Group 4">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6"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extBox 6">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9" name="TextBox 8"/>
          <p:cNvSpPr txBox="1"/>
          <p:nvPr/>
        </p:nvSpPr>
        <p:spPr>
          <a:xfrm>
            <a:off x="506831" y="1394895"/>
            <a:ext cx="10926303" cy="5044651"/>
          </a:xfrm>
          <a:prstGeom prst="rect">
            <a:avLst/>
          </a:prstGeom>
          <a:solidFill>
            <a:srgbClr val="A7FDFF"/>
          </a:solidFill>
        </p:spPr>
        <p:txBody>
          <a:bodyPr wrap="square" rtlCol="0">
            <a:spAutoFit/>
          </a:bodyPr>
          <a:lstStyle/>
          <a:p>
            <a:pPr>
              <a:lnSpc>
                <a:spcPct val="150000"/>
              </a:lnSpc>
              <a:spcBef>
                <a:spcPts val="600"/>
              </a:spcBef>
              <a:spcAft>
                <a:spcPts val="1200"/>
              </a:spcAft>
            </a:pPr>
            <a:r>
              <a:rPr lang="en-US" sz="2800" b="1" dirty="0">
                <a:latin typeface="Arial" pitchFamily="34" charset="0"/>
                <a:cs typeface="Arial" pitchFamily="34" charset="0"/>
              </a:rPr>
              <a:t> </a:t>
            </a:r>
            <a:r>
              <a:rPr lang="en-US" sz="2800" dirty="0" err="1">
                <a:latin typeface="Arial" pitchFamily="34" charset="0"/>
                <a:cs typeface="Arial" pitchFamily="34" charset="0"/>
              </a:rPr>
              <a:t>Đọc</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sau</a:t>
            </a:r>
            <a:r>
              <a:rPr lang="en-US" sz="2800" dirty="0">
                <a:latin typeface="Arial" pitchFamily="34" charset="0"/>
                <a:cs typeface="Arial" pitchFamily="34" charset="0"/>
              </a:rPr>
              <a:t>: </a:t>
            </a:r>
            <a:r>
              <a:rPr lang="vi-VN" sz="2800" dirty="0">
                <a:latin typeface="Arial" pitchFamily="34" charset="0"/>
                <a:cs typeface="Arial" pitchFamily="34" charset="0"/>
              </a:rPr>
              <a:t>34 675 784 640</a:t>
            </a:r>
          </a:p>
          <a:p>
            <a:pPr>
              <a:lnSpc>
                <a:spcPct val="150000"/>
              </a:lnSpc>
              <a:spcBef>
                <a:spcPts val="600"/>
              </a:spcBef>
              <a:spcAft>
                <a:spcPts val="1200"/>
              </a:spcAft>
            </a:pPr>
            <a:r>
              <a:rPr lang="vi-VN" sz="2800" dirty="0">
                <a:latin typeface="Arial" pitchFamily="34" charset="0"/>
                <a:cs typeface="Arial" pitchFamily="34" charset="0"/>
              </a:rPr>
              <a:t>			230 874 356 468</a:t>
            </a:r>
          </a:p>
          <a:p>
            <a:pPr>
              <a:lnSpc>
                <a:spcPct val="150000"/>
              </a:lnSpc>
              <a:spcBef>
                <a:spcPts val="600"/>
              </a:spcBef>
              <a:spcAft>
                <a:spcPts val="1200"/>
              </a:spcAft>
            </a:pPr>
            <a:r>
              <a:rPr lang="vi-VN" sz="2800" dirty="0">
                <a:latin typeface="Arial" pitchFamily="34" charset="0"/>
                <a:cs typeface="Arial" pitchFamily="34" charset="0"/>
              </a:rPr>
              <a:t>			3 478 356</a:t>
            </a:r>
          </a:p>
          <a:p>
            <a:pPr>
              <a:lnSpc>
                <a:spcPct val="150000"/>
              </a:lnSpc>
              <a:spcBef>
                <a:spcPts val="600"/>
              </a:spcBef>
              <a:spcAft>
                <a:spcPts val="1200"/>
              </a:spcAft>
            </a:pPr>
            <a:r>
              <a:rPr lang="vi-VN" sz="2800" dirty="0">
                <a:latin typeface="Arial" pitchFamily="34" charset="0"/>
                <a:cs typeface="Arial" pitchFamily="34" charset="0"/>
              </a:rPr>
              <a:t>			567 345 986</a:t>
            </a:r>
          </a:p>
          <a:p>
            <a:pPr>
              <a:lnSpc>
                <a:spcPct val="150000"/>
              </a:lnSpc>
              <a:spcBef>
                <a:spcPts val="600"/>
              </a:spcBef>
              <a:spcAft>
                <a:spcPts val="1200"/>
              </a:spcAft>
            </a:pPr>
            <a:r>
              <a:rPr lang="vi-VN" sz="2800" dirty="0">
                <a:latin typeface="Arial" pitchFamily="34" charset="0"/>
                <a:cs typeface="Arial" pitchFamily="34" charset="0"/>
              </a:rPr>
              <a:t>			367 256</a:t>
            </a:r>
          </a:p>
          <a:p>
            <a:pPr>
              <a:lnSpc>
                <a:spcPct val="150000"/>
              </a:lnSpc>
              <a:spcBef>
                <a:spcPts val="600"/>
              </a:spcBef>
              <a:spcAft>
                <a:spcPts val="1200"/>
              </a:spcAft>
            </a:pPr>
            <a:r>
              <a:rPr lang="vi-VN" sz="2800" dirty="0">
                <a:latin typeface="Arial" pitchFamily="34" charset="0"/>
                <a:cs typeface="Arial" pitchFamily="34" charset="0"/>
              </a:rPr>
              <a:t>			789 256 356</a:t>
            </a:r>
          </a:p>
        </p:txBody>
      </p:sp>
      <p:sp>
        <p:nvSpPr>
          <p:cNvPr id="2" name="Arrow: Right 1">
            <a:extLst>
              <a:ext uri="{FF2B5EF4-FFF2-40B4-BE49-F238E27FC236}">
                <a16:creationId xmlns:a16="http://schemas.microsoft.com/office/drawing/2014/main" id="{497D5318-2CA2-D024-A6A0-537FB1138E00}"/>
              </a:ext>
            </a:extLst>
          </p:cNvPr>
          <p:cNvSpPr/>
          <p:nvPr/>
        </p:nvSpPr>
        <p:spPr>
          <a:xfrm rot="10800000">
            <a:off x="6360210" y="1573967"/>
            <a:ext cx="659567" cy="419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8F76420E-938D-55A0-13B5-DA390ABBFC2F}"/>
              </a:ext>
            </a:extLst>
          </p:cNvPr>
          <p:cNvSpPr/>
          <p:nvPr/>
        </p:nvSpPr>
        <p:spPr>
          <a:xfrm rot="10800000">
            <a:off x="6360209" y="2440045"/>
            <a:ext cx="659567" cy="419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C3F30DFD-9B18-864D-B73C-EFAC712EEE25}"/>
              </a:ext>
            </a:extLst>
          </p:cNvPr>
          <p:cNvSpPr/>
          <p:nvPr/>
        </p:nvSpPr>
        <p:spPr>
          <a:xfrm rot="10800000">
            <a:off x="6360209" y="3306123"/>
            <a:ext cx="659567" cy="419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0FBB24E6-A4FE-9B99-F7DE-5601B451A632}"/>
              </a:ext>
            </a:extLst>
          </p:cNvPr>
          <p:cNvSpPr/>
          <p:nvPr/>
        </p:nvSpPr>
        <p:spPr>
          <a:xfrm rot="10800000">
            <a:off x="6360209" y="4172201"/>
            <a:ext cx="659567" cy="419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564B4F1B-A39F-79A6-F723-2B659A32E478}"/>
              </a:ext>
            </a:extLst>
          </p:cNvPr>
          <p:cNvSpPr/>
          <p:nvPr/>
        </p:nvSpPr>
        <p:spPr>
          <a:xfrm rot="10800000">
            <a:off x="6360208" y="5074172"/>
            <a:ext cx="659567" cy="419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703809B8-709B-3B17-4B29-F59AE54C466F}"/>
              </a:ext>
            </a:extLst>
          </p:cNvPr>
          <p:cNvSpPr/>
          <p:nvPr/>
        </p:nvSpPr>
        <p:spPr>
          <a:xfrm rot="10800000">
            <a:off x="6360207" y="5940250"/>
            <a:ext cx="659567" cy="41972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660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6"/>
                                        </p:tgtEl>
                                        <p:attrNameLst>
                                          <p:attrName>style.visibility</p:attrName>
                                        </p:attrNameLst>
                                      </p:cBhvr>
                                      <p:to>
                                        <p:strVal val="hidden"/>
                                      </p:to>
                                    </p:set>
                                  </p:childTnLst>
                                </p:cTn>
                              </p:par>
                              <p:par>
                                <p:cTn id="18" presetID="22" presetClass="entr" presetSubtype="4"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2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18"/>
                                        </p:tgtEl>
                                        <p:attrNameLst>
                                          <p:attrName>style.visibility</p:attrName>
                                        </p:attrNameLst>
                                      </p:cBhvr>
                                      <p:to>
                                        <p:strVal val="hidden"/>
                                      </p:to>
                                    </p:set>
                                  </p:childTnLst>
                                </p:cTn>
                              </p:par>
                              <p:par>
                                <p:cTn id="32" presetID="22" presetClass="entr" presetSubtype="4"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down)">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9"/>
                                        </p:tgtEl>
                                        <p:attrNameLst>
                                          <p:attrName>style.visibility</p:attrName>
                                        </p:attrNameLst>
                                      </p:cBhvr>
                                      <p:to>
                                        <p:strVal val="hidden"/>
                                      </p:to>
                                    </p:se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2" grpId="2" animBg="1"/>
      <p:bldP spid="16" grpId="0" animBg="1"/>
      <p:bldP spid="16" grpId="1" animBg="1"/>
      <p:bldP spid="17" grpId="0" animBg="1"/>
      <p:bldP spid="17" grpId="1" animBg="1"/>
      <p:bldP spid="18" grpId="0" animBg="1"/>
      <p:bldP spid="18" grpId="1" animBg="1"/>
      <p:bldP spid="19" grpId="0" animBg="1"/>
      <p:bldP spid="19" grpId="1"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8936" y="340963"/>
            <a:ext cx="9391972" cy="523220"/>
          </a:xfrm>
          <a:prstGeom prst="rect">
            <a:avLst/>
          </a:prstGeom>
          <a:noFill/>
        </p:spPr>
        <p:txBody>
          <a:bodyPr wrap="square" rtlCol="0">
            <a:spAutoFit/>
          </a:bodyPr>
          <a:lstStyle/>
          <a:p>
            <a:r>
              <a:rPr lang="en-US" sz="2800" b="1" dirty="0">
                <a:solidFill>
                  <a:srgbClr val="C00000"/>
                </a:solidFill>
                <a:latin typeface="Arial" pitchFamily="34" charset="0"/>
                <a:cs typeface="Arial" pitchFamily="34" charset="0"/>
              </a:rPr>
              <a:t>II. </a:t>
            </a:r>
            <a:r>
              <a:rPr lang="en-US" sz="2800" b="1" dirty="0" err="1">
                <a:solidFill>
                  <a:srgbClr val="C00000"/>
                </a:solidFill>
                <a:latin typeface="Arial" pitchFamily="34" charset="0"/>
                <a:cs typeface="Arial" pitchFamily="34" charset="0"/>
              </a:rPr>
              <a:t>Biểu</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diễn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số</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tự</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nhiên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trên</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tia</a:t>
            </a:r>
            <a:r>
              <a:rPr lang="en-US" sz="2800" b="1" dirty="0">
                <a:solidFill>
                  <a:srgbClr val="C00000"/>
                </a:solidFill>
                <a:latin typeface="Arial" pitchFamily="34" charset="0"/>
                <a:cs typeface="Arial" pitchFamily="34" charset="0"/>
              </a:rPr>
              <a:t> </a:t>
            </a:r>
            <a:r>
              <a:rPr lang="en-US" sz="2800" b="1" dirty="0" err="1">
                <a:solidFill>
                  <a:srgbClr val="C00000"/>
                </a:solidFill>
                <a:latin typeface="Arial" pitchFamily="34" charset="0"/>
                <a:cs typeface="Arial" pitchFamily="34" charset="0"/>
              </a:rPr>
              <a:t>số</a:t>
            </a:r>
            <a:endParaRPr lang="en-US" sz="2800" b="1" dirty="0">
              <a:solidFill>
                <a:srgbClr val="C00000"/>
              </a:solidFill>
              <a:latin typeface="Arial" pitchFamily="34" charset="0"/>
              <a:cs typeface="Arial" pitchFamily="34" charset="0"/>
            </a:endParaRPr>
          </a:p>
        </p:txBody>
      </p:sp>
      <p:sp>
        <p:nvSpPr>
          <p:cNvPr id="5" name="TextBox 4"/>
          <p:cNvSpPr txBox="1"/>
          <p:nvPr/>
        </p:nvSpPr>
        <p:spPr>
          <a:xfrm>
            <a:off x="759417" y="929898"/>
            <a:ext cx="5920352" cy="523220"/>
          </a:xfrm>
          <a:prstGeom prst="rect">
            <a:avLst/>
          </a:prstGeom>
          <a:noFill/>
        </p:spPr>
        <p:txBody>
          <a:bodyPr wrap="square" rtlCol="0">
            <a:spAutoFit/>
          </a:bodyPr>
          <a:lstStyle/>
          <a:p>
            <a:r>
              <a:rPr lang="en-US" sz="2800" dirty="0">
                <a:latin typeface="Arial" pitchFamily="34" charset="0"/>
                <a:cs typeface="Arial" pitchFamily="34" charset="0"/>
              </a:rPr>
              <a:t>1. </a:t>
            </a:r>
            <a:r>
              <a:rPr lang="en-US" sz="2800" dirty="0" err="1">
                <a:latin typeface="Arial" pitchFamily="34" charset="0"/>
                <a:cs typeface="Arial" pitchFamily="34" charset="0"/>
              </a:rPr>
              <a:t>Biểu</a:t>
            </a:r>
            <a:r>
              <a:rPr lang="en-US" sz="2800" dirty="0">
                <a:latin typeface="Arial" pitchFamily="34" charset="0"/>
                <a:cs typeface="Arial" pitchFamily="34" charset="0"/>
              </a:rPr>
              <a:t> </a:t>
            </a:r>
            <a:r>
              <a:rPr lang="en-US" sz="2800" dirty="0" err="1">
                <a:latin typeface="Arial" pitchFamily="34" charset="0"/>
                <a:cs typeface="Arial" pitchFamily="34" charset="0"/>
              </a:rPr>
              <a:t>diễn</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trên</a:t>
            </a:r>
            <a:r>
              <a:rPr lang="en-US" sz="2800" dirty="0">
                <a:latin typeface="Arial" pitchFamily="34" charset="0"/>
                <a:cs typeface="Arial" pitchFamily="34" charset="0"/>
              </a:rPr>
              <a:t> </a:t>
            </a:r>
            <a:r>
              <a:rPr lang="en-US" sz="2800" dirty="0" err="1">
                <a:latin typeface="Arial" pitchFamily="34" charset="0"/>
                <a:cs typeface="Arial" pitchFamily="34" charset="0"/>
              </a:rPr>
              <a:t>tia</a:t>
            </a:r>
            <a:r>
              <a:rPr lang="en-US" sz="2800" dirty="0">
                <a:latin typeface="Arial" pitchFamily="34" charset="0"/>
                <a:cs typeface="Arial" pitchFamily="34" charset="0"/>
              </a:rPr>
              <a:t> </a:t>
            </a:r>
            <a:r>
              <a:rPr lang="en-US" sz="2800" dirty="0" err="1">
                <a:latin typeface="Arial" pitchFamily="34" charset="0"/>
                <a:cs typeface="Arial" pitchFamily="34" charset="0"/>
              </a:rPr>
              <a:t>số</a:t>
            </a:r>
            <a:endParaRPr lang="en-US" sz="2800" dirty="0">
              <a:latin typeface="Arial" pitchFamily="34" charset="0"/>
              <a:cs typeface="Arial" pitchFamily="34" charset="0"/>
            </a:endParaRPr>
          </a:p>
        </p:txBody>
      </p:sp>
      <p:sp>
        <p:nvSpPr>
          <p:cNvPr id="48130" name="Rectangle 2"/>
          <p:cNvSpPr>
            <a:spLocks noChangeArrowheads="1"/>
          </p:cNvSpPr>
          <p:nvPr/>
        </p:nvSpPr>
        <p:spPr bwMode="auto">
          <a:xfrm>
            <a:off x="782800" y="1618077"/>
            <a:ext cx="10093747" cy="2246769"/>
          </a:xfrm>
          <a:prstGeom prst="rect">
            <a:avLst/>
          </a:prstGeom>
          <a:solidFill>
            <a:srgbClr val="A6EEAD"/>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Các</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số</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tự</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nhiên</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được</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biểu</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diễn</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trên</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tia</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số</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Mỗi</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số</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tự</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nhiên</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ứng</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với</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một</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điểm</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trên</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tia</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 </a:t>
            </a:r>
            <a:r>
              <a:rPr kumimoji="0" lang="en-US" sz="2800" b="0" i="0" u="none" strike="noStrike" cap="none" normalizeH="0" baseline="0" dirty="0" err="1">
                <a:ln>
                  <a:noFill/>
                </a:ln>
                <a:solidFill>
                  <a:schemeClr val="tx1"/>
                </a:solidFill>
                <a:effectLst/>
                <a:latin typeface="Arial" pitchFamily="34" charset="0"/>
                <a:ea typeface="Calibri" pitchFamily="34" charset="0"/>
                <a:cs typeface="Arial" pitchFamily="34" charset="0"/>
              </a:rPr>
              <a:t>số</a:t>
            </a:r>
            <a:r>
              <a:rPr kumimoji="0" lang="en-US" sz="2800" b="0" i="0" u="none" strike="noStrike" cap="none" normalizeH="0" baseline="0" dirty="0">
                <a:ln>
                  <a:noFill/>
                </a:ln>
                <a:solidFill>
                  <a:schemeClr val="tx1"/>
                </a:solidFill>
                <a:effectLst/>
                <a:latin typeface="Arial" pitchFamily="34" charset="0"/>
                <a:ea typeface="Calibri" pitchFamily="34" charset="0"/>
                <a:cs typeface="Arial" pitchFamily="34" charset="0"/>
              </a:rPr>
              <a:t>.</a:t>
            </a:r>
          </a:p>
          <a:p>
            <a:pPr marL="0" marR="0" lvl="0" indent="0" algn="just" defTabSz="914400" rtl="0" eaLnBrk="1" fontAlgn="base" latinLnBrk="0" hangingPunct="1">
              <a:lnSpc>
                <a:spcPct val="100000"/>
              </a:lnSpc>
              <a:spcBef>
                <a:spcPct val="0"/>
              </a:spcBef>
              <a:spcAft>
                <a:spcPct val="0"/>
              </a:spcAft>
              <a:buClrTx/>
              <a:buSzTx/>
              <a:buFontTx/>
              <a:buNone/>
              <a:tabLst/>
            </a:pPr>
            <a:endParaRPr lang="en-US" sz="2800" dirty="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grpSp>
        <p:nvGrpSpPr>
          <p:cNvPr id="8" name="Group 7">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9"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0" name="TextBox 9">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pic>
        <p:nvPicPr>
          <p:cNvPr id="11" name="Picture 10"/>
          <p:cNvPicPr/>
          <p:nvPr/>
        </p:nvPicPr>
        <p:blipFill>
          <a:blip r:embed="rId2" cstate="email">
            <a:extLst>
              <a:ext uri="{28A0092B-C50C-407E-A947-70E740481C1C}">
                <a14:useLocalDpi xmlns:a14="http://schemas.microsoft.com/office/drawing/2010/main"/>
              </a:ext>
            </a:extLst>
          </a:blip>
          <a:stretch>
            <a:fillRect/>
          </a:stretch>
        </p:blipFill>
        <p:spPr>
          <a:xfrm>
            <a:off x="2859164" y="2818151"/>
            <a:ext cx="5941017" cy="909785"/>
          </a:xfrm>
          <a:prstGeom prst="rect">
            <a:avLst/>
          </a:prstGeom>
        </p:spPr>
      </p:pic>
      <p:sp>
        <p:nvSpPr>
          <p:cNvPr id="2" name="Rectangle 1">
            <a:extLst>
              <a:ext uri="{FF2B5EF4-FFF2-40B4-BE49-F238E27FC236}">
                <a16:creationId xmlns:a16="http://schemas.microsoft.com/office/drawing/2014/main" id="{8896CF1D-87A6-3CA9-F338-EC191AB9961A}"/>
              </a:ext>
            </a:extLst>
          </p:cNvPr>
          <p:cNvSpPr/>
          <p:nvPr/>
        </p:nvSpPr>
        <p:spPr>
          <a:xfrm>
            <a:off x="9322420" y="5508702"/>
            <a:ext cx="2049223" cy="1234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9898" y="495946"/>
            <a:ext cx="10151390" cy="523220"/>
          </a:xfrm>
          <a:prstGeom prst="rect">
            <a:avLst/>
          </a:prstGeom>
          <a:noFill/>
        </p:spPr>
        <p:txBody>
          <a:bodyPr wrap="square" rtlCol="0">
            <a:spAutoFit/>
          </a:bodyPr>
          <a:lstStyle/>
          <a:p>
            <a:r>
              <a:rPr lang="en-US" sz="2800" b="1" dirty="0">
                <a:latin typeface="Arial" pitchFamily="34" charset="0"/>
                <a:cs typeface="Arial" pitchFamily="34" charset="0"/>
              </a:rPr>
              <a:t>2. </a:t>
            </a:r>
            <a:r>
              <a:rPr lang="en-US" sz="2800" b="1" dirty="0" err="1">
                <a:latin typeface="Arial" pitchFamily="34" charset="0"/>
                <a:cs typeface="Arial" pitchFamily="34" charset="0"/>
              </a:rPr>
              <a:t>Cấu</a:t>
            </a:r>
            <a:r>
              <a:rPr lang="en-US" sz="2800" b="1" dirty="0">
                <a:latin typeface="Arial" pitchFamily="34" charset="0"/>
                <a:cs typeface="Arial" pitchFamily="34" charset="0"/>
              </a:rPr>
              <a:t> </a:t>
            </a:r>
            <a:r>
              <a:rPr lang="en-US" sz="2800" b="1" dirty="0" err="1">
                <a:latin typeface="Arial" pitchFamily="34" charset="0"/>
                <a:cs typeface="Arial" pitchFamily="34" charset="0"/>
              </a:rPr>
              <a:t>tạo</a:t>
            </a:r>
            <a:r>
              <a:rPr lang="en-US" sz="2800" b="1" dirty="0">
                <a:latin typeface="Arial" pitchFamily="34" charset="0"/>
                <a:cs typeface="Arial" pitchFamily="34" charset="0"/>
              </a:rPr>
              <a:t> </a:t>
            </a:r>
            <a:r>
              <a:rPr lang="en-US" sz="2800" b="1" dirty="0" err="1">
                <a:latin typeface="Arial" pitchFamily="34" charset="0"/>
                <a:cs typeface="Arial" pitchFamily="34" charset="0"/>
              </a:rPr>
              <a:t>thập</a:t>
            </a:r>
            <a:r>
              <a:rPr lang="en-US" sz="2800" b="1" dirty="0">
                <a:latin typeface="Arial" pitchFamily="34" charset="0"/>
                <a:cs typeface="Arial" pitchFamily="34" charset="0"/>
              </a:rPr>
              <a:t> </a:t>
            </a:r>
            <a:r>
              <a:rPr lang="en-US" sz="2800" b="1" dirty="0" err="1">
                <a:latin typeface="Arial" pitchFamily="34" charset="0"/>
                <a:cs typeface="Arial" pitchFamily="34" charset="0"/>
              </a:rPr>
              <a:t>phân</a:t>
            </a:r>
            <a:r>
              <a:rPr lang="en-US" sz="2800" b="1" dirty="0">
                <a:latin typeface="Arial" pitchFamily="34" charset="0"/>
                <a:cs typeface="Arial" pitchFamily="34" charset="0"/>
              </a:rPr>
              <a:t> </a:t>
            </a:r>
            <a:r>
              <a:rPr lang="en-US" sz="2800" b="1" dirty="0" err="1">
                <a:latin typeface="Arial" pitchFamily="34" charset="0"/>
                <a:cs typeface="Arial" pitchFamily="34" charset="0"/>
              </a:rPr>
              <a:t>của</a:t>
            </a:r>
            <a:r>
              <a:rPr lang="en-US" sz="2800" b="1" dirty="0">
                <a:latin typeface="Arial" pitchFamily="34" charset="0"/>
                <a:cs typeface="Arial" pitchFamily="34" charset="0"/>
              </a:rPr>
              <a:t> </a:t>
            </a:r>
            <a:r>
              <a:rPr lang="en-US" sz="2800" b="1" dirty="0" err="1">
                <a:latin typeface="Arial" pitchFamily="34" charset="0"/>
                <a:cs typeface="Arial" pitchFamily="34" charset="0"/>
              </a:rPr>
              <a:t>số</a:t>
            </a:r>
            <a:r>
              <a:rPr lang="en-US" sz="2800" b="1" dirty="0">
                <a:latin typeface="Arial" pitchFamily="34" charset="0"/>
                <a:cs typeface="Arial" pitchFamily="34" charset="0"/>
              </a:rPr>
              <a:t> </a:t>
            </a:r>
            <a:r>
              <a:rPr lang="en-US" sz="2800" b="1" dirty="0" err="1">
                <a:latin typeface="Arial" pitchFamily="34" charset="0"/>
                <a:cs typeface="Arial" pitchFamily="34" charset="0"/>
              </a:rPr>
              <a:t>tự</a:t>
            </a:r>
            <a:r>
              <a:rPr lang="en-US" sz="2800" b="1" dirty="0">
                <a:latin typeface="Arial" pitchFamily="34" charset="0"/>
                <a:cs typeface="Arial" pitchFamily="34" charset="0"/>
              </a:rPr>
              <a:t> </a:t>
            </a:r>
            <a:r>
              <a:rPr lang="en-US" sz="2800" b="1" dirty="0" err="1">
                <a:latin typeface="Arial" pitchFamily="34" charset="0"/>
                <a:cs typeface="Arial" pitchFamily="34" charset="0"/>
              </a:rPr>
              <a:t>nhiên</a:t>
            </a:r>
            <a:r>
              <a:rPr lang="en-US" sz="2800" b="1" dirty="0">
                <a:latin typeface="Arial" pitchFamily="34" charset="0"/>
                <a:cs typeface="Arial" pitchFamily="34" charset="0"/>
              </a:rPr>
              <a:t>.</a:t>
            </a:r>
            <a:endParaRPr lang="en-US" sz="2800" dirty="0">
              <a:latin typeface="Arial" pitchFamily="34" charset="0"/>
              <a:cs typeface="Arial" pitchFamily="34" charset="0"/>
            </a:endParaRPr>
          </a:p>
        </p:txBody>
      </p:sp>
      <p:graphicFrame>
        <p:nvGraphicFramePr>
          <p:cNvPr id="6" name="Table 5"/>
          <p:cNvGraphicFramePr>
            <a:graphicFrameLocks noGrp="1"/>
          </p:cNvGraphicFramePr>
          <p:nvPr/>
        </p:nvGraphicFramePr>
        <p:xfrm>
          <a:off x="1177906" y="3729972"/>
          <a:ext cx="9949876" cy="2019883"/>
        </p:xfrm>
        <a:graphic>
          <a:graphicData uri="http://schemas.openxmlformats.org/drawingml/2006/table">
            <a:tbl>
              <a:tblPr/>
              <a:tblGrid>
                <a:gridCol w="2487469">
                  <a:extLst>
                    <a:ext uri="{9D8B030D-6E8A-4147-A177-3AD203B41FA5}">
                      <a16:colId xmlns:a16="http://schemas.microsoft.com/office/drawing/2014/main" val="20000"/>
                    </a:ext>
                  </a:extLst>
                </a:gridCol>
                <a:gridCol w="2487469">
                  <a:extLst>
                    <a:ext uri="{9D8B030D-6E8A-4147-A177-3AD203B41FA5}">
                      <a16:colId xmlns:a16="http://schemas.microsoft.com/office/drawing/2014/main" val="20001"/>
                    </a:ext>
                  </a:extLst>
                </a:gridCol>
                <a:gridCol w="2487469">
                  <a:extLst>
                    <a:ext uri="{9D8B030D-6E8A-4147-A177-3AD203B41FA5}">
                      <a16:colId xmlns:a16="http://schemas.microsoft.com/office/drawing/2014/main" val="20002"/>
                    </a:ext>
                  </a:extLst>
                </a:gridCol>
                <a:gridCol w="2487469">
                  <a:extLst>
                    <a:ext uri="{9D8B030D-6E8A-4147-A177-3AD203B41FA5}">
                      <a16:colId xmlns:a16="http://schemas.microsoft.com/office/drawing/2014/main" val="20003"/>
                    </a:ext>
                  </a:extLst>
                </a:gridCol>
              </a:tblGrid>
              <a:tr h="1009941">
                <a:tc>
                  <a:txBody>
                    <a:bodyPr/>
                    <a:lstStyle/>
                    <a:p>
                      <a:pPr marL="0" marR="0" algn="ctr">
                        <a:lnSpc>
                          <a:spcPct val="115000"/>
                        </a:lnSpc>
                        <a:spcBef>
                          <a:spcPts val="0"/>
                        </a:spcBef>
                        <a:spcAft>
                          <a:spcPts val="0"/>
                        </a:spcAft>
                      </a:pPr>
                      <a:r>
                        <a:rPr lang="en-US" sz="2800" b="1" dirty="0" err="1">
                          <a:latin typeface="Arial" pitchFamily="34" charset="0"/>
                          <a:ea typeface="Calibri"/>
                          <a:cs typeface="Arial" pitchFamily="34" charset="0"/>
                        </a:rPr>
                        <a:t>Số</a:t>
                      </a:r>
                      <a:endParaRPr lang="en-US" sz="2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err="1">
                          <a:latin typeface="Arial" pitchFamily="34" charset="0"/>
                          <a:ea typeface="Calibri"/>
                          <a:cs typeface="Arial" pitchFamily="34" charset="0"/>
                        </a:rPr>
                        <a:t>Chữ</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số</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hàng</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trăm</a:t>
                      </a:r>
                      <a:endParaRPr lang="en-US" sz="2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err="1">
                          <a:latin typeface="Arial" pitchFamily="34" charset="0"/>
                          <a:ea typeface="Calibri"/>
                          <a:cs typeface="Arial" pitchFamily="34" charset="0"/>
                        </a:rPr>
                        <a:t>Chữ</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số</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hàng</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chục</a:t>
                      </a:r>
                      <a:endParaRPr lang="en-US" sz="2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latin typeface="Arial" pitchFamily="34" charset="0"/>
                          <a:ea typeface="Calibri"/>
                          <a:cs typeface="Arial" pitchFamily="34" charset="0"/>
                        </a:rPr>
                        <a:t>Chữ số hàng đơn vị</a:t>
                      </a:r>
                      <a:endParaRPr lang="en-US" sz="28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4971">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966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971">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5" name="TextBox 14"/>
          <p:cNvSpPr txBox="1"/>
          <p:nvPr/>
        </p:nvSpPr>
        <p:spPr>
          <a:xfrm>
            <a:off x="1175322" y="1305584"/>
            <a:ext cx="9905966" cy="520636"/>
          </a:xfrm>
          <a:prstGeom prst="rect">
            <a:avLst/>
          </a:prstGeom>
          <a:solidFill>
            <a:schemeClr val="accent2">
              <a:lumMod val="40000"/>
              <a:lumOff val="60000"/>
            </a:schemeClr>
          </a:solidFill>
        </p:spPr>
        <p:txBody>
          <a:bodyPr wrap="square" rtlCol="0">
            <a:spAutoFit/>
          </a:bodyPr>
          <a:lstStyle/>
          <a:p>
            <a:r>
              <a:rPr lang="en-US" sz="2800" dirty="0">
                <a:latin typeface="Arial" pitchFamily="34" charset="0"/>
                <a:cs typeface="Arial" pitchFamily="34" charset="0"/>
              </a:rPr>
              <a:t>Cho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966; 953.</a:t>
            </a:r>
          </a:p>
        </p:txBody>
      </p:sp>
      <p:sp>
        <p:nvSpPr>
          <p:cNvPr id="16" name="TextBox 15"/>
          <p:cNvSpPr txBox="1"/>
          <p:nvPr/>
        </p:nvSpPr>
        <p:spPr>
          <a:xfrm>
            <a:off x="1177872" y="1828804"/>
            <a:ext cx="9934414" cy="954107"/>
          </a:xfrm>
          <a:prstGeom prst="rect">
            <a:avLst/>
          </a:prstGeom>
          <a:solidFill>
            <a:schemeClr val="accent2">
              <a:lumMod val="40000"/>
              <a:lumOff val="60000"/>
            </a:schemeClr>
          </a:solidFill>
        </p:spPr>
        <p:txBody>
          <a:bodyPr wrap="square" rtlCol="0">
            <a:spAutoFit/>
          </a:bodyPr>
          <a:lstStyle/>
          <a:p>
            <a:r>
              <a:rPr lang="en-US" sz="2800" dirty="0" err="1">
                <a:latin typeface="Arial" pitchFamily="34" charset="0"/>
                <a:cs typeface="Arial" pitchFamily="34" charset="0"/>
              </a:rPr>
              <a:t>Xác</a:t>
            </a:r>
            <a:r>
              <a:rPr lang="en-US" sz="2800" dirty="0">
                <a:latin typeface="Arial" pitchFamily="34" charset="0"/>
                <a:cs typeface="Arial" pitchFamily="34" charset="0"/>
              </a:rPr>
              <a:t>  </a:t>
            </a:r>
            <a:r>
              <a:rPr lang="en-US" sz="2800" dirty="0" err="1">
                <a:latin typeface="Arial" pitchFamily="34" charset="0"/>
                <a:cs typeface="Arial" pitchFamily="34" charset="0"/>
              </a:rPr>
              <a:t>định</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hàng</a:t>
            </a:r>
            <a:r>
              <a:rPr lang="en-US" sz="2800" dirty="0">
                <a:latin typeface="Arial" pitchFamily="34" charset="0"/>
                <a:cs typeface="Arial" pitchFamily="34" charset="0"/>
              </a:rPr>
              <a:t> </a:t>
            </a:r>
            <a:r>
              <a:rPr lang="en-US" sz="2800" dirty="0" err="1">
                <a:latin typeface="Arial" pitchFamily="34" charset="0"/>
                <a:cs typeface="Arial" pitchFamily="34" charset="0"/>
              </a:rPr>
              <a:t>đơn</a:t>
            </a:r>
            <a:r>
              <a:rPr lang="en-US" sz="2800" dirty="0">
                <a:latin typeface="Arial" pitchFamily="34" charset="0"/>
                <a:cs typeface="Arial" pitchFamily="34" charset="0"/>
              </a:rPr>
              <a:t> </a:t>
            </a:r>
            <a:r>
              <a:rPr lang="en-US" sz="2800" dirty="0" err="1">
                <a:latin typeface="Arial" pitchFamily="34" charset="0"/>
                <a:cs typeface="Arial" pitchFamily="34" charset="0"/>
              </a:rPr>
              <a:t>vị</a:t>
            </a:r>
            <a:r>
              <a:rPr lang="en-US" sz="2800" dirty="0">
                <a:latin typeface="Arial" pitchFamily="34" charset="0"/>
                <a:cs typeface="Arial" pitchFamily="34" charset="0"/>
              </a:rPr>
              <a:t>, </a:t>
            </a:r>
            <a:r>
              <a:rPr lang="en-US" sz="2800" dirty="0" err="1">
                <a:latin typeface="Arial" pitchFamily="34" charset="0"/>
                <a:cs typeface="Arial" pitchFamily="34" charset="0"/>
              </a:rPr>
              <a:t>hàng</a:t>
            </a:r>
            <a:r>
              <a:rPr lang="en-US" sz="2800" dirty="0">
                <a:latin typeface="Arial" pitchFamily="34" charset="0"/>
                <a:cs typeface="Arial" pitchFamily="34" charset="0"/>
              </a:rPr>
              <a:t> </a:t>
            </a:r>
            <a:r>
              <a:rPr lang="en-US" sz="2800" dirty="0" err="1">
                <a:latin typeface="Arial" pitchFamily="34" charset="0"/>
                <a:cs typeface="Arial" pitchFamily="34" charset="0"/>
              </a:rPr>
              <a:t>chục</a:t>
            </a:r>
            <a:r>
              <a:rPr lang="en-US" sz="2800" dirty="0">
                <a:latin typeface="Arial" pitchFamily="34" charset="0"/>
                <a:cs typeface="Arial" pitchFamily="34" charset="0"/>
              </a:rPr>
              <a:t>, </a:t>
            </a:r>
            <a:r>
              <a:rPr lang="en-US" sz="2800" dirty="0" err="1">
                <a:latin typeface="Arial" pitchFamily="34" charset="0"/>
                <a:cs typeface="Arial" pitchFamily="34" charset="0"/>
              </a:rPr>
              <a:t>hàng</a:t>
            </a:r>
            <a:r>
              <a:rPr lang="en-US" sz="2800" dirty="0">
                <a:latin typeface="Arial" pitchFamily="34" charset="0"/>
                <a:cs typeface="Arial" pitchFamily="34" charset="0"/>
              </a:rPr>
              <a:t> </a:t>
            </a:r>
            <a:r>
              <a:rPr lang="en-US" sz="2800" dirty="0" err="1">
                <a:latin typeface="Arial" pitchFamily="34" charset="0"/>
                <a:cs typeface="Arial" pitchFamily="34" charset="0"/>
              </a:rPr>
              <a:t>trăm</a:t>
            </a:r>
            <a:r>
              <a:rPr lang="en-US" sz="2800" dirty="0">
                <a:latin typeface="Arial" pitchFamily="34" charset="0"/>
                <a:cs typeface="Arial" pitchFamily="34" charset="0"/>
              </a:rPr>
              <a:t> </a:t>
            </a:r>
            <a:r>
              <a:rPr lang="en-US" sz="2800" dirty="0" err="1">
                <a:latin typeface="Arial" pitchFamily="34" charset="0"/>
                <a:cs typeface="Arial" pitchFamily="34" charset="0"/>
              </a:rPr>
              <a:t>của</a:t>
            </a:r>
            <a:r>
              <a:rPr lang="en-US" sz="2800" dirty="0">
                <a:latin typeface="Arial" pitchFamily="34" charset="0"/>
                <a:cs typeface="Arial" pitchFamily="34" charset="0"/>
              </a:rPr>
              <a:t> </a:t>
            </a:r>
            <a:r>
              <a:rPr lang="en-US" sz="2800" dirty="0" err="1">
                <a:latin typeface="Arial" pitchFamily="34" charset="0"/>
                <a:cs typeface="Arial" pitchFamily="34" charset="0"/>
              </a:rPr>
              <a:t>những</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trên</a:t>
            </a:r>
            <a:r>
              <a:rPr lang="en-US" sz="2800" dirty="0">
                <a:latin typeface="Arial" pitchFamily="34" charset="0"/>
                <a:cs typeface="Arial" pitchFamily="34" charset="0"/>
              </a:rPr>
              <a:t>.</a:t>
            </a:r>
          </a:p>
        </p:txBody>
      </p:sp>
      <p:graphicFrame>
        <p:nvGraphicFramePr>
          <p:cNvPr id="17" name="Table 16"/>
          <p:cNvGraphicFramePr>
            <a:graphicFrameLocks noGrp="1"/>
          </p:cNvGraphicFramePr>
          <p:nvPr/>
        </p:nvGraphicFramePr>
        <p:xfrm>
          <a:off x="1175322" y="3727388"/>
          <a:ext cx="9952460" cy="2019883"/>
        </p:xfrm>
        <a:graphic>
          <a:graphicData uri="http://schemas.openxmlformats.org/drawingml/2006/table">
            <a:tbl>
              <a:tblPr/>
              <a:tblGrid>
                <a:gridCol w="2488115">
                  <a:extLst>
                    <a:ext uri="{9D8B030D-6E8A-4147-A177-3AD203B41FA5}">
                      <a16:colId xmlns:a16="http://schemas.microsoft.com/office/drawing/2014/main" val="20000"/>
                    </a:ext>
                  </a:extLst>
                </a:gridCol>
                <a:gridCol w="2488115">
                  <a:extLst>
                    <a:ext uri="{9D8B030D-6E8A-4147-A177-3AD203B41FA5}">
                      <a16:colId xmlns:a16="http://schemas.microsoft.com/office/drawing/2014/main" val="20001"/>
                    </a:ext>
                  </a:extLst>
                </a:gridCol>
                <a:gridCol w="2488115">
                  <a:extLst>
                    <a:ext uri="{9D8B030D-6E8A-4147-A177-3AD203B41FA5}">
                      <a16:colId xmlns:a16="http://schemas.microsoft.com/office/drawing/2014/main" val="20002"/>
                    </a:ext>
                  </a:extLst>
                </a:gridCol>
                <a:gridCol w="2488115">
                  <a:extLst>
                    <a:ext uri="{9D8B030D-6E8A-4147-A177-3AD203B41FA5}">
                      <a16:colId xmlns:a16="http://schemas.microsoft.com/office/drawing/2014/main" val="20003"/>
                    </a:ext>
                  </a:extLst>
                </a:gridCol>
              </a:tblGrid>
              <a:tr h="1009941">
                <a:tc>
                  <a:txBody>
                    <a:bodyPr/>
                    <a:lstStyle/>
                    <a:p>
                      <a:pPr marL="0" marR="0" algn="ctr">
                        <a:lnSpc>
                          <a:spcPct val="115000"/>
                        </a:lnSpc>
                        <a:spcBef>
                          <a:spcPts val="0"/>
                        </a:spcBef>
                        <a:spcAft>
                          <a:spcPts val="0"/>
                        </a:spcAft>
                      </a:pPr>
                      <a:r>
                        <a:rPr lang="en-US" sz="2800" b="1" dirty="0" err="1">
                          <a:latin typeface="Arial" pitchFamily="34" charset="0"/>
                          <a:ea typeface="Calibri"/>
                          <a:cs typeface="Arial" pitchFamily="34" charset="0"/>
                        </a:rPr>
                        <a:t>Số</a:t>
                      </a:r>
                      <a:endParaRPr lang="en-US" sz="2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err="1">
                          <a:latin typeface="Arial" pitchFamily="34" charset="0"/>
                          <a:ea typeface="Calibri"/>
                          <a:cs typeface="Arial" pitchFamily="34" charset="0"/>
                        </a:rPr>
                        <a:t>Chữ</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số</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hàng</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trăm</a:t>
                      </a:r>
                      <a:endParaRPr lang="en-US" sz="2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dirty="0" err="1">
                          <a:latin typeface="Arial" pitchFamily="34" charset="0"/>
                          <a:ea typeface="Calibri"/>
                          <a:cs typeface="Arial" pitchFamily="34" charset="0"/>
                        </a:rPr>
                        <a:t>Chữ</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số</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hàng</a:t>
                      </a:r>
                      <a:r>
                        <a:rPr lang="en-US" sz="2800" b="1" dirty="0">
                          <a:latin typeface="Arial" pitchFamily="34" charset="0"/>
                          <a:ea typeface="Calibri"/>
                          <a:cs typeface="Arial" pitchFamily="34" charset="0"/>
                        </a:rPr>
                        <a:t> </a:t>
                      </a:r>
                      <a:r>
                        <a:rPr lang="en-US" sz="2800" b="1" dirty="0" err="1">
                          <a:latin typeface="Arial" pitchFamily="34" charset="0"/>
                          <a:ea typeface="Calibri"/>
                          <a:cs typeface="Arial" pitchFamily="34" charset="0"/>
                        </a:rPr>
                        <a:t>chục</a:t>
                      </a:r>
                      <a:endParaRPr lang="en-US" sz="2800" dirty="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800" b="1">
                          <a:latin typeface="Arial" pitchFamily="34" charset="0"/>
                          <a:ea typeface="Calibri"/>
                          <a:cs typeface="Arial" pitchFamily="34" charset="0"/>
                        </a:rPr>
                        <a:t>Chữ số hàng đơn vị</a:t>
                      </a:r>
                      <a:endParaRPr lang="en-US" sz="2800">
                        <a:latin typeface="Arial" pitchFamily="34" charset="0"/>
                        <a:ea typeface="Calibri"/>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04971">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966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04971">
                <a:tc>
                  <a:txBody>
                    <a:bodyPr/>
                    <a:lstStyle/>
                    <a:p>
                      <a:pPr marL="0" marR="0" algn="ctr">
                        <a:lnSpc>
                          <a:spcPct val="115000"/>
                        </a:lnSpc>
                        <a:spcBef>
                          <a:spcPts val="0"/>
                        </a:spcBef>
                        <a:spcAft>
                          <a:spcPts val="0"/>
                        </a:spcAft>
                      </a:pPr>
                      <a:r>
                        <a:rPr lang="en-US" sz="2800" dirty="0">
                          <a:solidFill>
                            <a:srgbClr val="FF0000"/>
                          </a:solidFill>
                          <a:latin typeface="Arial" pitchFamily="34" charset="0"/>
                          <a:ea typeface="Calibri"/>
                          <a:cs typeface="Arial" pitchFamily="34" charset="0"/>
                        </a:rPr>
                        <a:t>953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2800" dirty="0">
                        <a:solidFill>
                          <a:srgbClr val="FF0000"/>
                        </a:solidFill>
                        <a:latin typeface="Arial" pitchFamily="34" charset="0"/>
                        <a:ea typeface="Calibri"/>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8" name="TextBox 17"/>
          <p:cNvSpPr txBox="1"/>
          <p:nvPr/>
        </p:nvSpPr>
        <p:spPr>
          <a:xfrm>
            <a:off x="1177885" y="2805199"/>
            <a:ext cx="9965396" cy="954107"/>
          </a:xfrm>
          <a:prstGeom prst="rect">
            <a:avLst/>
          </a:prstGeom>
          <a:solidFill>
            <a:schemeClr val="accent2">
              <a:lumMod val="40000"/>
              <a:lumOff val="60000"/>
            </a:schemeClr>
          </a:solidFill>
        </p:spPr>
        <p:txBody>
          <a:bodyPr wrap="square" rtlCol="0">
            <a:spAutoFit/>
          </a:bodyPr>
          <a:lstStyle/>
          <a:p>
            <a:r>
              <a:rPr lang="en-US" sz="2800" dirty="0" err="1">
                <a:latin typeface="Arial" pitchFamily="34" charset="0"/>
                <a:cs typeface="Arial" pitchFamily="34" charset="0"/>
              </a:rPr>
              <a:t>Viết</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953 </a:t>
            </a:r>
            <a:r>
              <a:rPr lang="en-US" sz="2800" dirty="0" err="1">
                <a:latin typeface="Arial" pitchFamily="34" charset="0"/>
                <a:cs typeface="Arial" pitchFamily="34" charset="0"/>
              </a:rPr>
              <a:t>thành</a:t>
            </a:r>
            <a:r>
              <a:rPr lang="en-US" sz="2800" dirty="0">
                <a:latin typeface="Arial" pitchFamily="34" charset="0"/>
                <a:cs typeface="Arial" pitchFamily="34" charset="0"/>
              </a:rPr>
              <a:t> </a:t>
            </a:r>
            <a:r>
              <a:rPr lang="en-US" sz="2800" dirty="0" err="1">
                <a:latin typeface="Arial" pitchFamily="34" charset="0"/>
                <a:cs typeface="Arial" pitchFamily="34" charset="0"/>
              </a:rPr>
              <a:t>tổng</a:t>
            </a:r>
            <a:r>
              <a:rPr lang="en-US" sz="2800" dirty="0">
                <a:latin typeface="Arial" pitchFamily="34" charset="0"/>
                <a:cs typeface="Arial" pitchFamily="34" charset="0"/>
              </a:rPr>
              <a:t> </a:t>
            </a:r>
            <a:r>
              <a:rPr lang="en-US" sz="2800" dirty="0" err="1">
                <a:latin typeface="Arial" pitchFamily="34" charset="0"/>
                <a:cs typeface="Arial" pitchFamily="34" charset="0"/>
              </a:rPr>
              <a:t>theo</a:t>
            </a:r>
            <a:r>
              <a:rPr lang="en-US" sz="2800" dirty="0">
                <a:latin typeface="Arial" pitchFamily="34" charset="0"/>
                <a:cs typeface="Arial" pitchFamily="34" charset="0"/>
              </a:rPr>
              <a:t> </a:t>
            </a:r>
            <a:r>
              <a:rPr lang="en-US" sz="2800" dirty="0" err="1">
                <a:latin typeface="Arial" pitchFamily="34" charset="0"/>
                <a:cs typeface="Arial" pitchFamily="34" charset="0"/>
              </a:rPr>
              <a:t>mẫu</a:t>
            </a:r>
            <a:r>
              <a:rPr lang="en-US" sz="2800" dirty="0">
                <a:latin typeface="Arial" pitchFamily="34" charset="0"/>
                <a:cs typeface="Arial" pitchFamily="34" charset="0"/>
              </a:rPr>
              <a:t>:</a:t>
            </a:r>
          </a:p>
          <a:p>
            <a:r>
              <a:rPr lang="en-US" sz="2800" dirty="0">
                <a:latin typeface="Arial" pitchFamily="34" charset="0"/>
                <a:cs typeface="Arial" pitchFamily="34" charset="0"/>
              </a:rPr>
              <a:t>966 = 900 + 60 + 6 = 9 x 100 + 6 x 10 +6</a:t>
            </a:r>
          </a:p>
        </p:txBody>
      </p:sp>
      <p:sp>
        <p:nvSpPr>
          <p:cNvPr id="82954" name="Rectangle 10"/>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2953" name="Object 9"/>
          <p:cNvGraphicFramePr>
            <a:graphicFrameLocks noChangeAspect="1"/>
          </p:cNvGraphicFramePr>
          <p:nvPr/>
        </p:nvGraphicFramePr>
        <p:xfrm>
          <a:off x="3533614" y="4215533"/>
          <a:ext cx="5362413" cy="1686378"/>
        </p:xfrm>
        <a:graphic>
          <a:graphicData uri="http://schemas.openxmlformats.org/presentationml/2006/ole">
            <mc:AlternateContent xmlns:mc="http://schemas.openxmlformats.org/markup-compatibility/2006">
              <mc:Choice xmlns:v="urn:schemas-microsoft-com:vml" Requires="v">
                <p:oleObj name="Equation" r:id="rId2" imgW="1713756" imgH="495085" progId="Equation.DSMT4">
                  <p:embed/>
                </p:oleObj>
              </mc:Choice>
              <mc:Fallback>
                <p:oleObj name="Equation" r:id="rId2" imgW="1713756" imgH="495085" progId="Equation.DSMT4">
                  <p:embed/>
                  <p:pic>
                    <p:nvPicPr>
                      <p:cNvPr id="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614" y="4215533"/>
                        <a:ext cx="5362413" cy="16863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1" name="Group 20">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22"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TextBox 22">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1">
            <a:extLst>
              <a:ext uri="{FF2B5EF4-FFF2-40B4-BE49-F238E27FC236}">
                <a16:creationId xmlns:a16="http://schemas.microsoft.com/office/drawing/2014/main" id="{870BD506-7BEC-C1CC-221E-A8EB1AD7D4C3}"/>
              </a:ext>
            </a:extLst>
          </p:cNvPr>
          <p:cNvSpPr/>
          <p:nvPr/>
        </p:nvSpPr>
        <p:spPr>
          <a:xfrm>
            <a:off x="9322420" y="6362054"/>
            <a:ext cx="2049223" cy="38123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ox(i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nodeType="clickEffect">
                                  <p:stCondLst>
                                    <p:cond delay="0"/>
                                  </p:stCondLst>
                                  <p:childTnLst>
                                    <p:animEffect transition="out" filter="box(in)">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xit" presetSubtype="16" fill="hold" grpId="1" nodeType="clickEffect">
                                  <p:stCondLst>
                                    <p:cond delay="0"/>
                                  </p:stCondLst>
                                  <p:childTnLst>
                                    <p:animEffect transition="out" filter="box(in)">
                                      <p:cBhvr>
                                        <p:cTn id="36" dur="500"/>
                                        <p:tgtEl>
                                          <p:spTgt spid="16"/>
                                        </p:tgtEl>
                                      </p:cBhvr>
                                    </p:animEffect>
                                    <p:set>
                                      <p:cBhvr>
                                        <p:cTn id="37" dur="1" fill="hold">
                                          <p:stCondLst>
                                            <p:cond delay="499"/>
                                          </p:stCondLst>
                                        </p:cTn>
                                        <p:tgtEl>
                                          <p:spTgt spid="1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ox(in)">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82953"/>
                                        </p:tgtEl>
                                        <p:attrNameLst>
                                          <p:attrName>style.visibility</p:attrName>
                                        </p:attrNameLst>
                                      </p:cBhvr>
                                      <p:to>
                                        <p:strVal val="visible"/>
                                      </p:to>
                                    </p:set>
                                    <p:animEffect transition="in" filter="box(in)">
                                      <p:cBhvr>
                                        <p:cTn id="47" dur="500"/>
                                        <p:tgtEl>
                                          <p:spTgt spid="82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6" grpId="1"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3437" y="604434"/>
            <a:ext cx="10445858" cy="3108543"/>
          </a:xfrm>
          <a:prstGeom prst="rect">
            <a:avLst/>
          </a:prstGeom>
          <a:solidFill>
            <a:srgbClr val="A6EEAD"/>
          </a:solidFill>
        </p:spPr>
        <p:txBody>
          <a:bodyPr wrap="square" rtlCol="0">
            <a:spAutoFit/>
          </a:bodyPr>
          <a:lstStyle/>
          <a:p>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viết</a:t>
            </a: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hệ</a:t>
            </a:r>
            <a:r>
              <a:rPr lang="en-US" sz="2800" dirty="0">
                <a:latin typeface="Arial" pitchFamily="34" charset="0"/>
                <a:cs typeface="Arial" pitchFamily="34" charset="0"/>
              </a:rPr>
              <a:t> </a:t>
            </a:r>
            <a:r>
              <a:rPr lang="en-US" sz="2800" dirty="0" err="1">
                <a:latin typeface="Arial" pitchFamily="34" charset="0"/>
                <a:cs typeface="Arial" pitchFamily="34" charset="0"/>
              </a:rPr>
              <a:t>thập</a:t>
            </a:r>
            <a:r>
              <a:rPr lang="en-US" sz="2800" dirty="0">
                <a:latin typeface="Arial" pitchFamily="34" charset="0"/>
                <a:cs typeface="Arial" pitchFamily="34" charset="0"/>
              </a:rPr>
              <a:t> </a:t>
            </a:r>
            <a:r>
              <a:rPr lang="en-US" sz="2800" dirty="0" err="1">
                <a:latin typeface="Arial" pitchFamily="34" charset="0"/>
                <a:cs typeface="Arial" pitchFamily="34" charset="0"/>
              </a:rPr>
              <a:t>phân</a:t>
            </a:r>
            <a:r>
              <a:rPr lang="en-US" sz="2800" dirty="0">
                <a:latin typeface="Arial" pitchFamily="34" charset="0"/>
                <a:cs typeface="Arial" pitchFamily="34" charset="0"/>
              </a:rPr>
              <a:t> </a:t>
            </a:r>
            <a:r>
              <a:rPr lang="en-US" sz="2800" dirty="0" err="1">
                <a:latin typeface="Arial" pitchFamily="34" charset="0"/>
                <a:cs typeface="Arial" pitchFamily="34" charset="0"/>
              </a:rPr>
              <a:t>bởi</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hay </a:t>
            </a:r>
            <a:r>
              <a:rPr lang="en-US" sz="2800" dirty="0" err="1">
                <a:latin typeface="Arial" pitchFamily="34" charset="0"/>
                <a:cs typeface="Arial" pitchFamily="34" charset="0"/>
              </a:rPr>
              <a:t>nhiều</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Các</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được</a:t>
            </a:r>
            <a:r>
              <a:rPr lang="en-US" sz="2800" dirty="0">
                <a:latin typeface="Arial" pitchFamily="34" charset="0"/>
                <a:cs typeface="Arial" pitchFamily="34" charset="0"/>
              </a:rPr>
              <a:t> </a:t>
            </a:r>
            <a:r>
              <a:rPr lang="en-US" sz="2800" dirty="0" err="1">
                <a:latin typeface="Arial" pitchFamily="34" charset="0"/>
                <a:cs typeface="Arial" pitchFamily="34" charset="0"/>
              </a:rPr>
              <a:t>dùng</a:t>
            </a:r>
            <a:r>
              <a:rPr lang="en-US" sz="2800" dirty="0">
                <a:latin typeface="Arial" pitchFamily="34" charset="0"/>
                <a:cs typeface="Arial" pitchFamily="34" charset="0"/>
              </a:rPr>
              <a:t> </a:t>
            </a:r>
            <a:r>
              <a:rPr lang="en-US" sz="2800" dirty="0" err="1">
                <a:latin typeface="Arial" pitchFamily="34" charset="0"/>
                <a:cs typeface="Arial" pitchFamily="34" charset="0"/>
              </a:rPr>
              <a:t>là</a:t>
            </a:r>
            <a:r>
              <a:rPr lang="en-US" sz="2800" dirty="0">
                <a:latin typeface="Arial" pitchFamily="34" charset="0"/>
                <a:cs typeface="Arial" pitchFamily="34" charset="0"/>
              </a:rPr>
              <a:t> 0, 1, 2, 3, 4, 5, 6, 7 8, 9. </a:t>
            </a:r>
          </a:p>
          <a:p>
            <a:r>
              <a:rPr lang="en-US" sz="2800" dirty="0" err="1">
                <a:latin typeface="Arial" pitchFamily="34" charset="0"/>
                <a:cs typeface="Arial" pitchFamily="34" charset="0"/>
              </a:rPr>
              <a:t>Khi</a:t>
            </a:r>
            <a:r>
              <a:rPr lang="en-US" sz="2800" dirty="0">
                <a:latin typeface="Arial" pitchFamily="34" charset="0"/>
                <a:cs typeface="Arial" pitchFamily="34" charset="0"/>
              </a:rPr>
              <a:t> </a:t>
            </a:r>
            <a:r>
              <a:rPr lang="en-US" sz="2800" dirty="0" err="1">
                <a:latin typeface="Arial" pitchFamily="34" charset="0"/>
                <a:cs typeface="Arial" pitchFamily="34" charset="0"/>
              </a:rPr>
              <a:t>một</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gồm</a:t>
            </a:r>
            <a:r>
              <a:rPr lang="en-US" sz="2800" dirty="0">
                <a:latin typeface="Arial" pitchFamily="34" charset="0"/>
                <a:cs typeface="Arial" pitchFamily="34" charset="0"/>
              </a:rPr>
              <a:t> </a:t>
            </a:r>
            <a:r>
              <a:rPr lang="en-US" sz="2800" dirty="0" err="1">
                <a:latin typeface="Arial" pitchFamily="34" charset="0"/>
                <a:cs typeface="Arial" pitchFamily="34" charset="0"/>
              </a:rPr>
              <a:t>hai</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trở</a:t>
            </a:r>
            <a:r>
              <a:rPr lang="en-US" sz="2800" dirty="0">
                <a:latin typeface="Arial" pitchFamily="34" charset="0"/>
                <a:cs typeface="Arial" pitchFamily="34" charset="0"/>
              </a:rPr>
              <a:t> </a:t>
            </a:r>
            <a:r>
              <a:rPr lang="en-US" sz="2800" dirty="0" err="1">
                <a:latin typeface="Arial" pitchFamily="34" charset="0"/>
                <a:cs typeface="Arial" pitchFamily="34" charset="0"/>
              </a:rPr>
              <a:t>lên</a:t>
            </a:r>
            <a:r>
              <a:rPr lang="en-US" sz="2800" dirty="0">
                <a:latin typeface="Arial" pitchFamily="34" charset="0"/>
                <a:cs typeface="Arial" pitchFamily="34" charset="0"/>
              </a:rPr>
              <a:t> </a:t>
            </a:r>
            <a:r>
              <a:rPr lang="en-US" sz="2800" dirty="0" err="1">
                <a:latin typeface="Arial" pitchFamily="34" charset="0"/>
                <a:cs typeface="Arial" pitchFamily="34" charset="0"/>
              </a:rPr>
              <a:t>thì</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đầu</a:t>
            </a:r>
            <a:r>
              <a:rPr lang="en-US" sz="2800" dirty="0">
                <a:latin typeface="Arial" pitchFamily="34" charset="0"/>
                <a:cs typeface="Arial" pitchFamily="34" charset="0"/>
              </a:rPr>
              <a:t> </a:t>
            </a:r>
            <a:r>
              <a:rPr lang="en-US" sz="2800" dirty="0" err="1">
                <a:latin typeface="Arial" pitchFamily="34" charset="0"/>
                <a:cs typeface="Arial" pitchFamily="34" charset="0"/>
              </a:rPr>
              <a:t>tiên</a:t>
            </a:r>
            <a:r>
              <a:rPr lang="en-US" sz="2800" dirty="0">
                <a:latin typeface="Arial" pitchFamily="34" charset="0"/>
                <a:cs typeface="Arial" pitchFamily="34" charset="0"/>
              </a:rPr>
              <a:t> (</a:t>
            </a:r>
            <a:r>
              <a:rPr lang="en-US" sz="2800" dirty="0" err="1">
                <a:latin typeface="Arial" pitchFamily="34" charset="0"/>
                <a:cs typeface="Arial" pitchFamily="34" charset="0"/>
              </a:rPr>
              <a:t>tính</a:t>
            </a:r>
            <a:r>
              <a:rPr lang="en-US" sz="2800" dirty="0">
                <a:latin typeface="Arial" pitchFamily="34" charset="0"/>
                <a:cs typeface="Arial" pitchFamily="34" charset="0"/>
              </a:rPr>
              <a:t> </a:t>
            </a:r>
            <a:r>
              <a:rPr lang="en-US" sz="2800" dirty="0" err="1">
                <a:latin typeface="Arial" pitchFamily="34" charset="0"/>
                <a:cs typeface="Arial" pitchFamily="34" charset="0"/>
              </a:rPr>
              <a:t>từ</a:t>
            </a:r>
            <a:r>
              <a:rPr lang="en-US" sz="2800" dirty="0">
                <a:latin typeface="Arial" pitchFamily="34" charset="0"/>
                <a:cs typeface="Arial" pitchFamily="34" charset="0"/>
              </a:rPr>
              <a:t> </a:t>
            </a:r>
            <a:r>
              <a:rPr lang="en-US" sz="2800" dirty="0" err="1">
                <a:latin typeface="Arial" pitchFamily="34" charset="0"/>
                <a:cs typeface="Arial" pitchFamily="34" charset="0"/>
              </a:rPr>
              <a:t>trái</a:t>
            </a:r>
            <a:r>
              <a:rPr lang="en-US" sz="2800" dirty="0">
                <a:latin typeface="Arial" pitchFamily="34" charset="0"/>
                <a:cs typeface="Arial" pitchFamily="34" charset="0"/>
              </a:rPr>
              <a:t> sang </a:t>
            </a:r>
            <a:r>
              <a:rPr lang="en-US" sz="2800" dirty="0" err="1">
                <a:latin typeface="Arial" pitchFamily="34" charset="0"/>
                <a:cs typeface="Arial" pitchFamily="34" charset="0"/>
              </a:rPr>
              <a:t>phải</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0</a:t>
            </a:r>
          </a:p>
          <a:p>
            <a:pPr>
              <a:lnSpc>
                <a:spcPct val="150000"/>
              </a:lnSpc>
            </a:pPr>
            <a:r>
              <a:rPr lang="en-US" sz="2800" dirty="0">
                <a:latin typeface="Arial" pitchFamily="34" charset="0"/>
                <a:cs typeface="Arial" pitchFamily="34" charset="0"/>
              </a:rPr>
              <a:t>- </a:t>
            </a:r>
            <a:r>
              <a:rPr lang="en-US" sz="2800" dirty="0" err="1">
                <a:latin typeface="Arial" pitchFamily="34" charset="0"/>
                <a:cs typeface="Arial" pitchFamily="34" charset="0"/>
              </a:rPr>
              <a:t>Trong</a:t>
            </a:r>
            <a:r>
              <a:rPr lang="en-US" sz="2800" dirty="0">
                <a:latin typeface="Arial" pitchFamily="34" charset="0"/>
                <a:cs typeface="Arial" pitchFamily="34" charset="0"/>
              </a:rPr>
              <a:t> </a:t>
            </a:r>
            <a:r>
              <a:rPr lang="en-US" sz="2800" dirty="0" err="1">
                <a:latin typeface="Arial" pitchFamily="34" charset="0"/>
                <a:cs typeface="Arial" pitchFamily="34" charset="0"/>
              </a:rPr>
              <a:t>cách</a:t>
            </a:r>
            <a:r>
              <a:rPr lang="en-US" sz="2800" dirty="0">
                <a:latin typeface="Arial" pitchFamily="34" charset="0"/>
                <a:cs typeface="Arial" pitchFamily="34" charset="0"/>
              </a:rPr>
              <a:t> </a:t>
            </a:r>
            <a:r>
              <a:rPr lang="en-US" sz="2800" dirty="0" err="1">
                <a:latin typeface="Arial" pitchFamily="34" charset="0"/>
                <a:cs typeface="Arial" pitchFamily="34" charset="0"/>
              </a:rPr>
              <a:t>viết</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tự</a:t>
            </a:r>
            <a:r>
              <a:rPr lang="en-US" sz="2800" dirty="0">
                <a:latin typeface="Arial" pitchFamily="34" charset="0"/>
                <a:cs typeface="Arial" pitchFamily="34" charset="0"/>
              </a:rPr>
              <a:t> </a:t>
            </a:r>
            <a:r>
              <a:rPr lang="en-US" sz="2800" dirty="0" err="1">
                <a:latin typeface="Arial" pitchFamily="34" charset="0"/>
                <a:cs typeface="Arial" pitchFamily="34" charset="0"/>
              </a:rPr>
              <a:t>nhiên</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nhiều</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a:t>
            </a:r>
            <a:r>
              <a:rPr lang="en-US" sz="2800" dirty="0" err="1">
                <a:latin typeface="Arial" pitchFamily="34" charset="0"/>
                <a:cs typeface="Arial" pitchFamily="34" charset="0"/>
              </a:rPr>
              <a:t>mỗi</a:t>
            </a:r>
            <a:r>
              <a:rPr lang="en-US" sz="2800" dirty="0">
                <a:latin typeface="Arial" pitchFamily="34" charset="0"/>
                <a:cs typeface="Arial" pitchFamily="34" charset="0"/>
              </a:rPr>
              <a:t> </a:t>
            </a:r>
            <a:r>
              <a:rPr lang="en-US" sz="2800" dirty="0" err="1">
                <a:latin typeface="Arial" pitchFamily="34" charset="0"/>
                <a:cs typeface="Arial" pitchFamily="34" charset="0"/>
              </a:rPr>
              <a:t>chữ</a:t>
            </a:r>
            <a:r>
              <a:rPr lang="en-US" sz="2800" dirty="0">
                <a:latin typeface="Arial" pitchFamily="34" charset="0"/>
                <a:cs typeface="Arial" pitchFamily="34" charset="0"/>
              </a:rPr>
              <a:t> </a:t>
            </a:r>
            <a:r>
              <a:rPr lang="en-US" sz="2800" dirty="0" err="1">
                <a:latin typeface="Arial" pitchFamily="34" charset="0"/>
                <a:cs typeface="Arial" pitchFamily="34" charset="0"/>
              </a:rPr>
              <a:t>số</a:t>
            </a:r>
            <a:r>
              <a:rPr lang="en-US" sz="2800" dirty="0">
                <a:latin typeface="Arial" pitchFamily="34" charset="0"/>
                <a:cs typeface="Arial" pitchFamily="34" charset="0"/>
              </a:rPr>
              <a:t> ở </a:t>
            </a:r>
            <a:r>
              <a:rPr lang="en-US" sz="2800" dirty="0" err="1">
                <a:latin typeface="Arial" pitchFamily="34" charset="0"/>
                <a:cs typeface="Arial" pitchFamily="34" charset="0"/>
              </a:rPr>
              <a:t>những</a:t>
            </a:r>
            <a:r>
              <a:rPr lang="en-US" sz="2800" dirty="0">
                <a:latin typeface="Arial" pitchFamily="34" charset="0"/>
                <a:cs typeface="Arial" pitchFamily="34" charset="0"/>
              </a:rPr>
              <a:t> </a:t>
            </a:r>
            <a:r>
              <a:rPr lang="en-US" sz="2800" dirty="0" err="1">
                <a:latin typeface="Arial" pitchFamily="34" charset="0"/>
                <a:cs typeface="Arial" pitchFamily="34" charset="0"/>
              </a:rPr>
              <a:t>vị</a:t>
            </a:r>
            <a:r>
              <a:rPr lang="en-US" sz="2800" dirty="0">
                <a:latin typeface="Arial" pitchFamily="34" charset="0"/>
                <a:cs typeface="Arial" pitchFamily="34" charset="0"/>
              </a:rPr>
              <a:t> </a:t>
            </a:r>
            <a:r>
              <a:rPr lang="en-US" sz="2800" dirty="0" err="1">
                <a:latin typeface="Arial" pitchFamily="34" charset="0"/>
                <a:cs typeface="Arial" pitchFamily="34" charset="0"/>
              </a:rPr>
              <a:t>trí</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 </a:t>
            </a:r>
            <a:r>
              <a:rPr lang="en-US" sz="2800" dirty="0" err="1">
                <a:latin typeface="Arial" pitchFamily="34" charset="0"/>
                <a:cs typeface="Arial" pitchFamily="34" charset="0"/>
              </a:rPr>
              <a:t>có</a:t>
            </a:r>
            <a:r>
              <a:rPr lang="en-US" sz="2800" dirty="0">
                <a:latin typeface="Arial" pitchFamily="34" charset="0"/>
                <a:cs typeface="Arial" pitchFamily="34" charset="0"/>
              </a:rPr>
              <a:t> </a:t>
            </a:r>
            <a:r>
              <a:rPr lang="en-US" sz="2800" dirty="0" err="1">
                <a:latin typeface="Arial" pitchFamily="34" charset="0"/>
                <a:cs typeface="Arial" pitchFamily="34" charset="0"/>
              </a:rPr>
              <a:t>giá</a:t>
            </a:r>
            <a:r>
              <a:rPr lang="en-US" sz="2800" dirty="0">
                <a:latin typeface="Arial" pitchFamily="34" charset="0"/>
                <a:cs typeface="Arial" pitchFamily="34" charset="0"/>
              </a:rPr>
              <a:t> </a:t>
            </a:r>
            <a:r>
              <a:rPr lang="en-US" sz="2800" dirty="0" err="1">
                <a:latin typeface="Arial" pitchFamily="34" charset="0"/>
                <a:cs typeface="Arial" pitchFamily="34" charset="0"/>
              </a:rPr>
              <a:t>trị</a:t>
            </a:r>
            <a:r>
              <a:rPr lang="en-US" sz="2800" dirty="0">
                <a:latin typeface="Arial" pitchFamily="34" charset="0"/>
                <a:cs typeface="Arial" pitchFamily="34" charset="0"/>
              </a:rPr>
              <a:t> </a:t>
            </a:r>
            <a:r>
              <a:rPr lang="en-US" sz="2800" dirty="0" err="1">
                <a:latin typeface="Arial" pitchFamily="34" charset="0"/>
                <a:cs typeface="Arial" pitchFamily="34" charset="0"/>
              </a:rPr>
              <a:t>khác</a:t>
            </a:r>
            <a:r>
              <a:rPr lang="en-US" sz="2800" dirty="0">
                <a:latin typeface="Arial" pitchFamily="34" charset="0"/>
                <a:cs typeface="Arial" pitchFamily="34" charset="0"/>
              </a:rPr>
              <a:t> </a:t>
            </a:r>
            <a:r>
              <a:rPr lang="en-US" sz="2800" dirty="0" err="1">
                <a:latin typeface="Arial" pitchFamily="34" charset="0"/>
                <a:cs typeface="Arial" pitchFamily="34" charset="0"/>
              </a:rPr>
              <a:t>nhau</a:t>
            </a:r>
            <a:r>
              <a:rPr lang="en-US" sz="2800" dirty="0">
                <a:latin typeface="Arial" pitchFamily="34" charset="0"/>
                <a:cs typeface="Arial" pitchFamily="34" charset="0"/>
              </a:rPr>
              <a:t>.</a:t>
            </a:r>
          </a:p>
        </p:txBody>
      </p:sp>
      <p:grpSp>
        <p:nvGrpSpPr>
          <p:cNvPr id="5" name="Group 4">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6"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TextBox 6">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 name="Rectangle 1">
            <a:extLst>
              <a:ext uri="{FF2B5EF4-FFF2-40B4-BE49-F238E27FC236}">
                <a16:creationId xmlns:a16="http://schemas.microsoft.com/office/drawing/2014/main" id="{3B376576-9D08-5F31-B390-BE6BA6EBE941}"/>
              </a:ext>
            </a:extLst>
          </p:cNvPr>
          <p:cNvSpPr/>
          <p:nvPr/>
        </p:nvSpPr>
        <p:spPr>
          <a:xfrm>
            <a:off x="9322420" y="5508702"/>
            <a:ext cx="2049223" cy="12345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schemas.microsoft.com/office/2006/metadata/properties"/>
    <ds:schemaRef ds:uri="http://www.w3.org/XML/1998/namespace"/>
    <ds:schemaRef ds:uri="http://purl.org/dc/terms/"/>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1870</TotalTime>
  <Words>3112</Words>
  <Application>Microsoft Office PowerPoint</Application>
  <PresentationFormat>Widescreen</PresentationFormat>
  <Paragraphs>440</Paragraphs>
  <Slides>40</Slides>
  <Notes>9</Notes>
  <HiddenSlides>0</HiddenSlides>
  <MMClips>4</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1" baseType="lpstr">
      <vt:lpstr>Arial</vt:lpstr>
      <vt:lpstr>Arial (Body)</vt:lpstr>
      <vt:lpstr>Calibri</vt:lpstr>
      <vt:lpstr>Calibri (Body)</vt:lpstr>
      <vt:lpstr>Calibri Light</vt:lpstr>
      <vt:lpstr>Rockwell</vt:lpstr>
      <vt:lpstr>Tahoma</vt:lpstr>
      <vt:lpstr>Times New Roman</vt:lpstr>
      <vt:lpstr>Verdana</vt:lpstr>
      <vt:lpstr>Office Theme</vt:lpstr>
      <vt:lpstr>Equation</vt:lpstr>
      <vt:lpstr> TẬP HỢP CÁC SỐ TỰ NHIÊN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Cảm ơn và hẹn gặp lại!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lantrang2412@gmail.com</cp:lastModifiedBy>
  <cp:revision>64</cp:revision>
  <dcterms:created xsi:type="dcterms:W3CDTF">2021-06-07T13:44:30Z</dcterms:created>
  <dcterms:modified xsi:type="dcterms:W3CDTF">2023-09-18T00:53:18Z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